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41"/>
  </p:notesMasterIdLst>
  <p:sldIdLst>
    <p:sldId id="349" r:id="rId3"/>
    <p:sldId id="316" r:id="rId4"/>
    <p:sldId id="256" r:id="rId5"/>
    <p:sldId id="261" r:id="rId6"/>
    <p:sldId id="262" r:id="rId7"/>
    <p:sldId id="263" r:id="rId8"/>
    <p:sldId id="265" r:id="rId9"/>
    <p:sldId id="267" r:id="rId10"/>
    <p:sldId id="344" r:id="rId11"/>
    <p:sldId id="317" r:id="rId12"/>
    <p:sldId id="269" r:id="rId13"/>
    <p:sldId id="319" r:id="rId14"/>
    <p:sldId id="320" r:id="rId15"/>
    <p:sldId id="321" r:id="rId16"/>
    <p:sldId id="323" r:id="rId17"/>
    <p:sldId id="331" r:id="rId18"/>
    <p:sldId id="324" r:id="rId19"/>
    <p:sldId id="325" r:id="rId20"/>
    <p:sldId id="326" r:id="rId21"/>
    <p:sldId id="327" r:id="rId22"/>
    <p:sldId id="328" r:id="rId23"/>
    <p:sldId id="347" r:id="rId24"/>
    <p:sldId id="329" r:id="rId25"/>
    <p:sldId id="330" r:id="rId26"/>
    <p:sldId id="332" r:id="rId27"/>
    <p:sldId id="345" r:id="rId28"/>
    <p:sldId id="334" r:id="rId29"/>
    <p:sldId id="333" r:id="rId30"/>
    <p:sldId id="337" r:id="rId31"/>
    <p:sldId id="335" r:id="rId32"/>
    <p:sldId id="336" r:id="rId33"/>
    <p:sldId id="338" r:id="rId34"/>
    <p:sldId id="339" r:id="rId35"/>
    <p:sldId id="346" r:id="rId36"/>
    <p:sldId id="340" r:id="rId37"/>
    <p:sldId id="341" r:id="rId38"/>
    <p:sldId id="342" r:id="rId39"/>
    <p:sldId id="343" r:id="rId40"/>
  </p:sldIdLst>
  <p:sldSz cx="9904413" cy="6858000"/>
  <p:notesSz cx="6858000" cy="9144000"/>
  <p:defaultTextStyle>
    <a:defPPr>
      <a:defRPr lang="fr-FR"/>
    </a:defPPr>
    <a:lvl1pPr algn="ctr" rtl="0" fontAlgn="base">
      <a:spcBef>
        <a:spcPct val="20000"/>
      </a:spcBef>
      <a:spcAft>
        <a:spcPct val="0"/>
      </a:spcAft>
      <a:buClr>
        <a:srgbClr val="0088E4"/>
      </a:buClr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rgbClr val="0088E4"/>
      </a:buClr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rgbClr val="0088E4"/>
      </a:buClr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rgbClr val="0088E4"/>
      </a:buClr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rgbClr val="0088E4"/>
      </a:buClr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7497D43C-E98F-43D0-95F3-8236C28990F4}">
          <p14:sldIdLst>
            <p14:sldId id="349"/>
            <p14:sldId id="316"/>
            <p14:sldId id="256"/>
            <p14:sldId id="261"/>
            <p14:sldId id="262"/>
            <p14:sldId id="263"/>
            <p14:sldId id="265"/>
            <p14:sldId id="267"/>
            <p14:sldId id="344"/>
            <p14:sldId id="317"/>
            <p14:sldId id="269"/>
            <p14:sldId id="319"/>
            <p14:sldId id="320"/>
            <p14:sldId id="321"/>
            <p14:sldId id="323"/>
            <p14:sldId id="331"/>
            <p14:sldId id="324"/>
            <p14:sldId id="325"/>
            <p14:sldId id="326"/>
            <p14:sldId id="327"/>
            <p14:sldId id="328"/>
            <p14:sldId id="347"/>
            <p14:sldId id="329"/>
            <p14:sldId id="330"/>
            <p14:sldId id="332"/>
            <p14:sldId id="345"/>
            <p14:sldId id="334"/>
            <p14:sldId id="333"/>
            <p14:sldId id="337"/>
            <p14:sldId id="335"/>
            <p14:sldId id="336"/>
            <p14:sldId id="338"/>
            <p14:sldId id="339"/>
            <p14:sldId id="346"/>
            <p14:sldId id="340"/>
            <p14:sldId id="341"/>
            <p14:sldId id="342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00"/>
    <a:srgbClr val="FFFF66"/>
    <a:srgbClr val="008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E2EBD5-C74A-4AF3-9368-5F8B825DE6EC}" v="54" dt="2021-09-24T10:54:58.6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9" autoAdjust="0"/>
    <p:restoredTop sz="86355" autoAdjust="0"/>
  </p:normalViewPr>
  <p:slideViewPr>
    <p:cSldViewPr>
      <p:cViewPr varScale="1">
        <p:scale>
          <a:sx n="74" d="100"/>
          <a:sy n="74" d="100"/>
        </p:scale>
        <p:origin x="869" y="379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-18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-6048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Hladký" userId="37bccda2-9ac2-45eb-a4f8-5e21e10efe4b" providerId="ADAL" clId="{BBE2EBD5-C74A-4AF3-9368-5F8B825DE6EC}"/>
    <pc:docChg chg="undo custSel addSld delSld modSld sldOrd addMainMaster modSection">
      <pc:chgData name="Pavel Hladký" userId="37bccda2-9ac2-45eb-a4f8-5e21e10efe4b" providerId="ADAL" clId="{BBE2EBD5-C74A-4AF3-9368-5F8B825DE6EC}" dt="2021-09-24T14:06:32.999" v="358"/>
      <pc:docMkLst>
        <pc:docMk/>
      </pc:docMkLst>
      <pc:sldChg chg="addSp delSp modSp mod modClrScheme chgLayout">
        <pc:chgData name="Pavel Hladký" userId="37bccda2-9ac2-45eb-a4f8-5e21e10efe4b" providerId="ADAL" clId="{BBE2EBD5-C74A-4AF3-9368-5F8B825DE6EC}" dt="2021-09-24T10:14:25.113" v="70" actId="478"/>
        <pc:sldMkLst>
          <pc:docMk/>
          <pc:sldMk cId="0" sldId="256"/>
        </pc:sldMkLst>
        <pc:spChg chg="mod ord">
          <ac:chgData name="Pavel Hladký" userId="37bccda2-9ac2-45eb-a4f8-5e21e10efe4b" providerId="ADAL" clId="{BBE2EBD5-C74A-4AF3-9368-5F8B825DE6EC}" dt="2021-09-24T10:14:18.752" v="69" actId="700"/>
          <ac:spMkLst>
            <pc:docMk/>
            <pc:sldMk cId="0" sldId="256"/>
            <ac:spMk id="2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14:25.113" v="70" actId="478"/>
          <ac:spMkLst>
            <pc:docMk/>
            <pc:sldMk cId="0" sldId="256"/>
            <ac:spMk id="3" creationId="{A37470CB-360A-4BB6-A449-B21D2135F925}"/>
          </ac:spMkLst>
        </pc:spChg>
      </pc:sldChg>
      <pc:sldChg chg="modSp mod modClrScheme chgLayout">
        <pc:chgData name="Pavel Hladký" userId="37bccda2-9ac2-45eb-a4f8-5e21e10efe4b" providerId="ADAL" clId="{BBE2EBD5-C74A-4AF3-9368-5F8B825DE6EC}" dt="2021-09-24T10:15:42.188" v="81" actId="1076"/>
        <pc:sldMkLst>
          <pc:docMk/>
          <pc:sldMk cId="2194442653" sldId="261"/>
        </pc:sldMkLst>
        <pc:spChg chg="mod ord">
          <ac:chgData name="Pavel Hladký" userId="37bccda2-9ac2-45eb-a4f8-5e21e10efe4b" providerId="ADAL" clId="{BBE2EBD5-C74A-4AF3-9368-5F8B825DE6EC}" dt="2021-09-24T10:15:33.292" v="79" actId="122"/>
          <ac:spMkLst>
            <pc:docMk/>
            <pc:sldMk cId="2194442653" sldId="261"/>
            <ac:spMk id="4098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15:42.188" v="81" actId="1076"/>
          <ac:spMkLst>
            <pc:docMk/>
            <pc:sldMk cId="2194442653" sldId="261"/>
            <ac:spMk id="4099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15:37.955" v="80" actId="1076"/>
          <ac:spMkLst>
            <pc:docMk/>
            <pc:sldMk cId="2194442653" sldId="261"/>
            <ac:spMk id="4100" creationId="{00000000-0000-0000-0000-000000000000}"/>
          </ac:spMkLst>
        </pc:spChg>
        <pc:picChg chg="mod ord">
          <ac:chgData name="Pavel Hladký" userId="37bccda2-9ac2-45eb-a4f8-5e21e10efe4b" providerId="ADAL" clId="{BBE2EBD5-C74A-4AF3-9368-5F8B825DE6EC}" dt="2021-09-24T10:15:08.953" v="76" actId="14100"/>
          <ac:picMkLst>
            <pc:docMk/>
            <pc:sldMk cId="2194442653" sldId="261"/>
            <ac:picMk id="5" creationId="{00000000-0000-0000-0000-000000000000}"/>
          </ac:picMkLst>
        </pc:picChg>
      </pc:sldChg>
      <pc:sldChg chg="addSp delSp modSp mod modClrScheme chgLayout">
        <pc:chgData name="Pavel Hladký" userId="37bccda2-9ac2-45eb-a4f8-5e21e10efe4b" providerId="ADAL" clId="{BBE2EBD5-C74A-4AF3-9368-5F8B825DE6EC}" dt="2021-09-24T10:17:33.099" v="92" actId="1076"/>
        <pc:sldMkLst>
          <pc:docMk/>
          <pc:sldMk cId="2231046586" sldId="262"/>
        </pc:sldMkLst>
        <pc:spChg chg="add del mod">
          <ac:chgData name="Pavel Hladký" userId="37bccda2-9ac2-45eb-a4f8-5e21e10efe4b" providerId="ADAL" clId="{BBE2EBD5-C74A-4AF3-9368-5F8B825DE6EC}" dt="2021-09-24T10:16:32.630" v="84" actId="478"/>
          <ac:spMkLst>
            <pc:docMk/>
            <pc:sldMk cId="2231046586" sldId="262"/>
            <ac:spMk id="3" creationId="{9104B031-68A8-4105-BB74-4BFB2E20F75A}"/>
          </ac:spMkLst>
        </pc:spChg>
        <pc:spChg chg="mod">
          <ac:chgData name="Pavel Hladký" userId="37bccda2-9ac2-45eb-a4f8-5e21e10efe4b" providerId="ADAL" clId="{BBE2EBD5-C74A-4AF3-9368-5F8B825DE6EC}" dt="2021-09-24T10:16:36.791" v="85" actId="120"/>
          <ac:spMkLst>
            <pc:docMk/>
            <pc:sldMk cId="2231046586" sldId="262"/>
            <ac:spMk id="5122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17:09.279" v="87" actId="1076"/>
          <ac:spMkLst>
            <pc:docMk/>
            <pc:sldMk cId="2231046586" sldId="262"/>
            <ac:spMk id="5124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17:21.260" v="89" actId="1076"/>
          <ac:spMkLst>
            <pc:docMk/>
            <pc:sldMk cId="2231046586" sldId="262"/>
            <ac:spMk id="5126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17:33.099" v="92" actId="1076"/>
          <ac:spMkLst>
            <pc:docMk/>
            <pc:sldMk cId="2231046586" sldId="262"/>
            <ac:spMk id="5128" creationId="{00000000-0000-0000-0000-000000000000}"/>
          </ac:spMkLst>
        </pc:spChg>
        <pc:spChg chg="mod ord">
          <ac:chgData name="Pavel Hladký" userId="37bccda2-9ac2-45eb-a4f8-5e21e10efe4b" providerId="ADAL" clId="{BBE2EBD5-C74A-4AF3-9368-5F8B825DE6EC}" dt="2021-09-24T10:16:07.910" v="82" actId="700"/>
          <ac:spMkLst>
            <pc:docMk/>
            <pc:sldMk cId="2231046586" sldId="262"/>
            <ac:spMk id="5129" creationId="{00000000-0000-0000-0000-000000000000}"/>
          </ac:spMkLst>
        </pc:spChg>
        <pc:picChg chg="del mod ord">
          <ac:chgData name="Pavel Hladký" userId="37bccda2-9ac2-45eb-a4f8-5e21e10efe4b" providerId="ADAL" clId="{BBE2EBD5-C74A-4AF3-9368-5F8B825DE6EC}" dt="2021-09-24T10:16:26.828" v="83" actId="478"/>
          <ac:picMkLst>
            <pc:docMk/>
            <pc:sldMk cId="2231046586" sldId="262"/>
            <ac:picMk id="10" creationId="{00000000-0000-0000-0000-000000000000}"/>
          </ac:picMkLst>
        </pc:picChg>
        <pc:picChg chg="mod">
          <ac:chgData name="Pavel Hladký" userId="37bccda2-9ac2-45eb-a4f8-5e21e10efe4b" providerId="ADAL" clId="{BBE2EBD5-C74A-4AF3-9368-5F8B825DE6EC}" dt="2021-09-24T10:17:06.071" v="86" actId="1076"/>
          <ac:picMkLst>
            <pc:docMk/>
            <pc:sldMk cId="2231046586" sldId="262"/>
            <ac:picMk id="5123" creationId="{00000000-0000-0000-0000-000000000000}"/>
          </ac:picMkLst>
        </pc:picChg>
        <pc:picChg chg="mod">
          <ac:chgData name="Pavel Hladký" userId="37bccda2-9ac2-45eb-a4f8-5e21e10efe4b" providerId="ADAL" clId="{BBE2EBD5-C74A-4AF3-9368-5F8B825DE6EC}" dt="2021-09-24T10:17:17.353" v="88" actId="1076"/>
          <ac:picMkLst>
            <pc:docMk/>
            <pc:sldMk cId="2231046586" sldId="262"/>
            <ac:picMk id="5125" creationId="{00000000-0000-0000-0000-000000000000}"/>
          </ac:picMkLst>
        </pc:picChg>
        <pc:picChg chg="mod">
          <ac:chgData name="Pavel Hladký" userId="37bccda2-9ac2-45eb-a4f8-5e21e10efe4b" providerId="ADAL" clId="{BBE2EBD5-C74A-4AF3-9368-5F8B825DE6EC}" dt="2021-09-24T10:17:28.819" v="91" actId="1076"/>
          <ac:picMkLst>
            <pc:docMk/>
            <pc:sldMk cId="2231046586" sldId="262"/>
            <ac:picMk id="5127" creationId="{00000000-0000-0000-0000-000000000000}"/>
          </ac:picMkLst>
        </pc:picChg>
      </pc:sldChg>
      <pc:sldChg chg="addSp delSp modSp mod modClrScheme chgLayout">
        <pc:chgData name="Pavel Hladký" userId="37bccda2-9ac2-45eb-a4f8-5e21e10efe4b" providerId="ADAL" clId="{BBE2EBD5-C74A-4AF3-9368-5F8B825DE6EC}" dt="2021-09-24T10:18:55.333" v="101" actId="1076"/>
        <pc:sldMkLst>
          <pc:docMk/>
          <pc:sldMk cId="1050929457" sldId="263"/>
        </pc:sldMkLst>
        <pc:spChg chg="add del mod">
          <ac:chgData name="Pavel Hladký" userId="37bccda2-9ac2-45eb-a4f8-5e21e10efe4b" providerId="ADAL" clId="{BBE2EBD5-C74A-4AF3-9368-5F8B825DE6EC}" dt="2021-09-24T10:18:28.117" v="95" actId="478"/>
          <ac:spMkLst>
            <pc:docMk/>
            <pc:sldMk cId="1050929457" sldId="263"/>
            <ac:spMk id="3" creationId="{172ABD50-F080-44BF-BB0C-B6B42A68A9E8}"/>
          </ac:spMkLst>
        </pc:spChg>
        <pc:spChg chg="mod">
          <ac:chgData name="Pavel Hladký" userId="37bccda2-9ac2-45eb-a4f8-5e21e10efe4b" providerId="ADAL" clId="{BBE2EBD5-C74A-4AF3-9368-5F8B825DE6EC}" dt="2021-09-24T10:18:47.269" v="99" actId="1076"/>
          <ac:spMkLst>
            <pc:docMk/>
            <pc:sldMk cId="1050929457" sldId="263"/>
            <ac:spMk id="6146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18:55.333" v="101" actId="1076"/>
          <ac:spMkLst>
            <pc:docMk/>
            <pc:sldMk cId="1050929457" sldId="263"/>
            <ac:spMk id="6147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18:36.292" v="97" actId="1076"/>
          <ac:spMkLst>
            <pc:docMk/>
            <pc:sldMk cId="1050929457" sldId="263"/>
            <ac:spMk id="6149" creationId="{00000000-0000-0000-0000-000000000000}"/>
          </ac:spMkLst>
        </pc:spChg>
        <pc:spChg chg="mod ord">
          <ac:chgData name="Pavel Hladký" userId="37bccda2-9ac2-45eb-a4f8-5e21e10efe4b" providerId="ADAL" clId="{BBE2EBD5-C74A-4AF3-9368-5F8B825DE6EC}" dt="2021-09-24T10:18:15.284" v="93" actId="700"/>
          <ac:spMkLst>
            <pc:docMk/>
            <pc:sldMk cId="1050929457" sldId="263"/>
            <ac:spMk id="6152" creationId="{00000000-0000-0000-0000-000000000000}"/>
          </ac:spMkLst>
        </pc:spChg>
        <pc:picChg chg="del mod ord">
          <ac:chgData name="Pavel Hladký" userId="37bccda2-9ac2-45eb-a4f8-5e21e10efe4b" providerId="ADAL" clId="{BBE2EBD5-C74A-4AF3-9368-5F8B825DE6EC}" dt="2021-09-24T10:18:23.578" v="94" actId="478"/>
          <ac:picMkLst>
            <pc:docMk/>
            <pc:sldMk cId="1050929457" sldId="263"/>
            <ac:picMk id="9" creationId="{00000000-0000-0000-0000-000000000000}"/>
          </ac:picMkLst>
        </pc:picChg>
        <pc:picChg chg="mod">
          <ac:chgData name="Pavel Hladký" userId="37bccda2-9ac2-45eb-a4f8-5e21e10efe4b" providerId="ADAL" clId="{BBE2EBD5-C74A-4AF3-9368-5F8B825DE6EC}" dt="2021-09-24T10:18:32.051" v="96" actId="1076"/>
          <ac:picMkLst>
            <pc:docMk/>
            <pc:sldMk cId="1050929457" sldId="263"/>
            <ac:picMk id="6148" creationId="{00000000-0000-0000-0000-000000000000}"/>
          </ac:picMkLst>
        </pc:picChg>
        <pc:picChg chg="mod">
          <ac:chgData name="Pavel Hladký" userId="37bccda2-9ac2-45eb-a4f8-5e21e10efe4b" providerId="ADAL" clId="{BBE2EBD5-C74A-4AF3-9368-5F8B825DE6EC}" dt="2021-09-24T10:18:41.653" v="98" actId="1076"/>
          <ac:picMkLst>
            <pc:docMk/>
            <pc:sldMk cId="1050929457" sldId="263"/>
            <ac:picMk id="6150" creationId="{00000000-0000-0000-0000-000000000000}"/>
          </ac:picMkLst>
        </pc:picChg>
        <pc:picChg chg="mod">
          <ac:chgData name="Pavel Hladký" userId="37bccda2-9ac2-45eb-a4f8-5e21e10efe4b" providerId="ADAL" clId="{BBE2EBD5-C74A-4AF3-9368-5F8B825DE6EC}" dt="2021-09-24T10:18:51.309" v="100" actId="1076"/>
          <ac:picMkLst>
            <pc:docMk/>
            <pc:sldMk cId="1050929457" sldId="263"/>
            <ac:picMk id="6151" creationId="{00000000-0000-0000-0000-000000000000}"/>
          </ac:picMkLst>
        </pc:picChg>
      </pc:sldChg>
      <pc:sldChg chg="addSp delSp modSp mod modClrScheme chgLayout">
        <pc:chgData name="Pavel Hladký" userId="37bccda2-9ac2-45eb-a4f8-5e21e10efe4b" providerId="ADAL" clId="{BBE2EBD5-C74A-4AF3-9368-5F8B825DE6EC}" dt="2021-09-24T10:27:52.331" v="158" actId="20577"/>
        <pc:sldMkLst>
          <pc:docMk/>
          <pc:sldMk cId="2161922023" sldId="265"/>
        </pc:sldMkLst>
        <pc:spChg chg="add del mod">
          <ac:chgData name="Pavel Hladký" userId="37bccda2-9ac2-45eb-a4f8-5e21e10efe4b" providerId="ADAL" clId="{BBE2EBD5-C74A-4AF3-9368-5F8B825DE6EC}" dt="2021-09-24T10:20:17.933" v="104" actId="478"/>
          <ac:spMkLst>
            <pc:docMk/>
            <pc:sldMk cId="2161922023" sldId="265"/>
            <ac:spMk id="3" creationId="{FBBECFB4-4898-4E59-B555-7F3E14D98D3B}"/>
          </ac:spMkLst>
        </pc:spChg>
        <pc:spChg chg="mod ord">
          <ac:chgData name="Pavel Hladký" userId="37bccda2-9ac2-45eb-a4f8-5e21e10efe4b" providerId="ADAL" clId="{BBE2EBD5-C74A-4AF3-9368-5F8B825DE6EC}" dt="2021-09-24T10:20:11.052" v="102" actId="700"/>
          <ac:spMkLst>
            <pc:docMk/>
            <pc:sldMk cId="2161922023" sldId="265"/>
            <ac:spMk id="8194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0:21.217" v="105" actId="1076"/>
          <ac:spMkLst>
            <pc:docMk/>
            <pc:sldMk cId="2161922023" sldId="265"/>
            <ac:spMk id="8203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0:21.217" v="105" actId="1076"/>
          <ac:spMkLst>
            <pc:docMk/>
            <pc:sldMk cId="2161922023" sldId="265"/>
            <ac:spMk id="8204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0:21.217" v="105" actId="1076"/>
          <ac:spMkLst>
            <pc:docMk/>
            <pc:sldMk cId="2161922023" sldId="265"/>
            <ac:spMk id="8205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0:21.217" v="105" actId="1076"/>
          <ac:spMkLst>
            <pc:docMk/>
            <pc:sldMk cId="2161922023" sldId="265"/>
            <ac:spMk id="8206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0:21.217" v="105" actId="1076"/>
          <ac:spMkLst>
            <pc:docMk/>
            <pc:sldMk cId="2161922023" sldId="265"/>
            <ac:spMk id="8207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0:21.217" v="105" actId="1076"/>
          <ac:spMkLst>
            <pc:docMk/>
            <pc:sldMk cId="2161922023" sldId="265"/>
            <ac:spMk id="8208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0:21.217" v="105" actId="1076"/>
          <ac:spMkLst>
            <pc:docMk/>
            <pc:sldMk cId="2161922023" sldId="265"/>
            <ac:spMk id="8209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0:21.217" v="105" actId="1076"/>
          <ac:spMkLst>
            <pc:docMk/>
            <pc:sldMk cId="2161922023" sldId="265"/>
            <ac:spMk id="8210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0:21.217" v="105" actId="1076"/>
          <ac:spMkLst>
            <pc:docMk/>
            <pc:sldMk cId="2161922023" sldId="265"/>
            <ac:spMk id="8211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0:21.217" v="105" actId="1076"/>
          <ac:spMkLst>
            <pc:docMk/>
            <pc:sldMk cId="2161922023" sldId="265"/>
            <ac:spMk id="8212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0:50.771" v="113" actId="20577"/>
          <ac:spMkLst>
            <pc:docMk/>
            <pc:sldMk cId="2161922023" sldId="265"/>
            <ac:spMk id="8213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0:21.217" v="105" actId="1076"/>
          <ac:spMkLst>
            <pc:docMk/>
            <pc:sldMk cId="2161922023" sldId="265"/>
            <ac:spMk id="8214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7:45.416" v="155" actId="6549"/>
          <ac:spMkLst>
            <pc:docMk/>
            <pc:sldMk cId="2161922023" sldId="265"/>
            <ac:spMk id="8215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0:21.217" v="105" actId="1076"/>
          <ac:spMkLst>
            <pc:docMk/>
            <pc:sldMk cId="2161922023" sldId="265"/>
            <ac:spMk id="8216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0:21.217" v="105" actId="1076"/>
          <ac:spMkLst>
            <pc:docMk/>
            <pc:sldMk cId="2161922023" sldId="265"/>
            <ac:spMk id="8217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0:21.217" v="105" actId="1076"/>
          <ac:spMkLst>
            <pc:docMk/>
            <pc:sldMk cId="2161922023" sldId="265"/>
            <ac:spMk id="8218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0:21.217" v="105" actId="1076"/>
          <ac:spMkLst>
            <pc:docMk/>
            <pc:sldMk cId="2161922023" sldId="265"/>
            <ac:spMk id="8219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7:49.498" v="157" actId="6549"/>
          <ac:spMkLst>
            <pc:docMk/>
            <pc:sldMk cId="2161922023" sldId="265"/>
            <ac:spMk id="8220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0:21.217" v="105" actId="1076"/>
          <ac:spMkLst>
            <pc:docMk/>
            <pc:sldMk cId="2161922023" sldId="265"/>
            <ac:spMk id="8221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0:21.217" v="105" actId="1076"/>
          <ac:spMkLst>
            <pc:docMk/>
            <pc:sldMk cId="2161922023" sldId="265"/>
            <ac:spMk id="8222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27:52.331" v="158" actId="20577"/>
          <ac:spMkLst>
            <pc:docMk/>
            <pc:sldMk cId="2161922023" sldId="265"/>
            <ac:spMk id="8223" creationId="{00000000-0000-0000-0000-000000000000}"/>
          </ac:spMkLst>
        </pc:spChg>
        <pc:grpChg chg="mod">
          <ac:chgData name="Pavel Hladký" userId="37bccda2-9ac2-45eb-a4f8-5e21e10efe4b" providerId="ADAL" clId="{BBE2EBD5-C74A-4AF3-9368-5F8B825DE6EC}" dt="2021-09-24T10:20:21.217" v="105" actId="1076"/>
          <ac:grpSpMkLst>
            <pc:docMk/>
            <pc:sldMk cId="2161922023" sldId="265"/>
            <ac:grpSpMk id="8195" creationId="{00000000-0000-0000-0000-000000000000}"/>
          </ac:grpSpMkLst>
        </pc:grpChg>
        <pc:picChg chg="del mod ord">
          <ac:chgData name="Pavel Hladký" userId="37bccda2-9ac2-45eb-a4f8-5e21e10efe4b" providerId="ADAL" clId="{BBE2EBD5-C74A-4AF3-9368-5F8B825DE6EC}" dt="2021-09-24T10:20:15.456" v="103" actId="478"/>
          <ac:picMkLst>
            <pc:docMk/>
            <pc:sldMk cId="2161922023" sldId="265"/>
            <ac:picMk id="31" creationId="{00000000-0000-0000-0000-000000000000}"/>
          </ac:picMkLst>
        </pc:picChg>
        <pc:picChg chg="mod">
          <ac:chgData name="Pavel Hladký" userId="37bccda2-9ac2-45eb-a4f8-5e21e10efe4b" providerId="ADAL" clId="{BBE2EBD5-C74A-4AF3-9368-5F8B825DE6EC}" dt="2021-09-24T10:20:34.924" v="109" actId="1076"/>
          <ac:picMkLst>
            <pc:docMk/>
            <pc:sldMk cId="2161922023" sldId="265"/>
            <ac:picMk id="8196" creationId="{00000000-0000-0000-0000-000000000000}"/>
          </ac:picMkLst>
        </pc:picChg>
        <pc:picChg chg="mod">
          <ac:chgData name="Pavel Hladký" userId="37bccda2-9ac2-45eb-a4f8-5e21e10efe4b" providerId="ADAL" clId="{BBE2EBD5-C74A-4AF3-9368-5F8B825DE6EC}" dt="2021-09-24T10:20:38.060" v="110" actId="1076"/>
          <ac:picMkLst>
            <pc:docMk/>
            <pc:sldMk cId="2161922023" sldId="265"/>
            <ac:picMk id="8197" creationId="{00000000-0000-0000-0000-000000000000}"/>
          </ac:picMkLst>
        </pc:picChg>
        <pc:picChg chg="mod">
          <ac:chgData name="Pavel Hladký" userId="37bccda2-9ac2-45eb-a4f8-5e21e10efe4b" providerId="ADAL" clId="{BBE2EBD5-C74A-4AF3-9368-5F8B825DE6EC}" dt="2021-09-24T10:20:41.733" v="111" actId="1076"/>
          <ac:picMkLst>
            <pc:docMk/>
            <pc:sldMk cId="2161922023" sldId="265"/>
            <ac:picMk id="8198" creationId="{00000000-0000-0000-0000-000000000000}"/>
          </ac:picMkLst>
        </pc:picChg>
        <pc:picChg chg="mod">
          <ac:chgData name="Pavel Hladký" userId="37bccda2-9ac2-45eb-a4f8-5e21e10efe4b" providerId="ADAL" clId="{BBE2EBD5-C74A-4AF3-9368-5F8B825DE6EC}" dt="2021-09-24T10:20:24.666" v="106" actId="1076"/>
          <ac:picMkLst>
            <pc:docMk/>
            <pc:sldMk cId="2161922023" sldId="265"/>
            <ac:picMk id="8199" creationId="{00000000-0000-0000-0000-000000000000}"/>
          </ac:picMkLst>
        </pc:picChg>
        <pc:picChg chg="mod">
          <ac:chgData name="Pavel Hladký" userId="37bccda2-9ac2-45eb-a4f8-5e21e10efe4b" providerId="ADAL" clId="{BBE2EBD5-C74A-4AF3-9368-5F8B825DE6EC}" dt="2021-09-24T10:20:29.290" v="107" actId="1076"/>
          <ac:picMkLst>
            <pc:docMk/>
            <pc:sldMk cId="2161922023" sldId="265"/>
            <ac:picMk id="8200" creationId="{00000000-0000-0000-0000-000000000000}"/>
          </ac:picMkLst>
        </pc:picChg>
        <pc:picChg chg="mod">
          <ac:chgData name="Pavel Hladký" userId="37bccda2-9ac2-45eb-a4f8-5e21e10efe4b" providerId="ADAL" clId="{BBE2EBD5-C74A-4AF3-9368-5F8B825DE6EC}" dt="2021-09-24T10:20:32.140" v="108" actId="1076"/>
          <ac:picMkLst>
            <pc:docMk/>
            <pc:sldMk cId="2161922023" sldId="265"/>
            <ac:picMk id="8201" creationId="{00000000-0000-0000-0000-000000000000}"/>
          </ac:picMkLst>
        </pc:picChg>
      </pc:sldChg>
      <pc:sldChg chg="modSp del mod ord">
        <pc:chgData name="Pavel Hladký" userId="37bccda2-9ac2-45eb-a4f8-5e21e10efe4b" providerId="ADAL" clId="{BBE2EBD5-C74A-4AF3-9368-5F8B825DE6EC}" dt="2021-09-24T10:09:48.693" v="58" actId="47"/>
        <pc:sldMkLst>
          <pc:docMk/>
          <pc:sldMk cId="1549436740" sldId="266"/>
        </pc:sldMkLst>
        <pc:spChg chg="mod">
          <ac:chgData name="Pavel Hladký" userId="37bccda2-9ac2-45eb-a4f8-5e21e10efe4b" providerId="ADAL" clId="{BBE2EBD5-C74A-4AF3-9368-5F8B825DE6EC}" dt="2021-09-24T10:03:40.682" v="17" actId="20577"/>
          <ac:spMkLst>
            <pc:docMk/>
            <pc:sldMk cId="1549436740" sldId="266"/>
            <ac:spMk id="4" creationId="{5123F8E2-C293-4222-B32C-515331EF1267}"/>
          </ac:spMkLst>
        </pc:spChg>
      </pc:sldChg>
      <pc:sldChg chg="addSp delSp modSp mod modClrScheme chgLayout">
        <pc:chgData name="Pavel Hladký" userId="37bccda2-9ac2-45eb-a4f8-5e21e10efe4b" providerId="ADAL" clId="{BBE2EBD5-C74A-4AF3-9368-5F8B825DE6EC}" dt="2021-09-24T10:22:16.531" v="123" actId="1076"/>
        <pc:sldMkLst>
          <pc:docMk/>
          <pc:sldMk cId="82941819" sldId="267"/>
        </pc:sldMkLst>
        <pc:spChg chg="mod">
          <ac:chgData name="Pavel Hladký" userId="37bccda2-9ac2-45eb-a4f8-5e21e10efe4b" providerId="ADAL" clId="{BBE2EBD5-C74A-4AF3-9368-5F8B825DE6EC}" dt="2021-09-24T10:22:02.496" v="120" actId="1076"/>
          <ac:spMkLst>
            <pc:docMk/>
            <pc:sldMk cId="82941819" sldId="267"/>
            <ac:spMk id="2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21:49.486" v="117" actId="478"/>
          <ac:spMkLst>
            <pc:docMk/>
            <pc:sldMk cId="82941819" sldId="267"/>
            <ac:spMk id="3" creationId="{A096FCB2-95B7-4494-8888-64F6F2D64AA8}"/>
          </ac:spMkLst>
        </pc:spChg>
        <pc:spChg chg="add del mod">
          <ac:chgData name="Pavel Hladký" userId="37bccda2-9ac2-45eb-a4f8-5e21e10efe4b" providerId="ADAL" clId="{BBE2EBD5-C74A-4AF3-9368-5F8B825DE6EC}" dt="2021-09-24T10:21:39.299" v="116" actId="478"/>
          <ac:spMkLst>
            <pc:docMk/>
            <pc:sldMk cId="82941819" sldId="267"/>
            <ac:spMk id="5" creationId="{1141BEBB-EB72-411D-8F34-9BE12E93401E}"/>
          </ac:spMkLst>
        </pc:spChg>
        <pc:spChg chg="add del mod ord">
          <ac:chgData name="Pavel Hladký" userId="37bccda2-9ac2-45eb-a4f8-5e21e10efe4b" providerId="ADAL" clId="{BBE2EBD5-C74A-4AF3-9368-5F8B825DE6EC}" dt="2021-09-24T10:22:12.227" v="122" actId="1076"/>
          <ac:spMkLst>
            <pc:docMk/>
            <pc:sldMk cId="82941819" sldId="267"/>
            <ac:spMk id="116737" creationId="{00000000-0000-0000-0000-000000000000}"/>
          </ac:spMkLst>
        </pc:spChg>
        <pc:picChg chg="mod">
          <ac:chgData name="Pavel Hladký" userId="37bccda2-9ac2-45eb-a4f8-5e21e10efe4b" providerId="ADAL" clId="{BBE2EBD5-C74A-4AF3-9368-5F8B825DE6EC}" dt="2021-09-24T10:22:16.531" v="123" actId="1076"/>
          <ac:picMkLst>
            <pc:docMk/>
            <pc:sldMk cId="82941819" sldId="267"/>
            <ac:picMk id="7" creationId="{00000000-0000-0000-0000-000000000000}"/>
          </ac:picMkLst>
        </pc:picChg>
        <pc:picChg chg="mod">
          <ac:chgData name="Pavel Hladký" userId="37bccda2-9ac2-45eb-a4f8-5e21e10efe4b" providerId="ADAL" clId="{BBE2EBD5-C74A-4AF3-9368-5F8B825DE6EC}" dt="2021-09-24T10:22:05.650" v="121" actId="1076"/>
          <ac:picMkLst>
            <pc:docMk/>
            <pc:sldMk cId="82941819" sldId="267"/>
            <ac:picMk id="8" creationId="{00000000-0000-0000-0000-000000000000}"/>
          </ac:picMkLst>
        </pc:picChg>
      </pc:sldChg>
      <pc:sldChg chg="addSp delSp modSp mod modClrScheme chgLayout">
        <pc:chgData name="Pavel Hladký" userId="37bccda2-9ac2-45eb-a4f8-5e21e10efe4b" providerId="ADAL" clId="{BBE2EBD5-C74A-4AF3-9368-5F8B825DE6EC}" dt="2021-09-24T10:28:57.620" v="167" actId="20577"/>
        <pc:sldMkLst>
          <pc:docMk/>
          <pc:sldMk cId="140719359" sldId="269"/>
        </pc:sldMkLst>
        <pc:spChg chg="mod ord">
          <ac:chgData name="Pavel Hladký" userId="37bccda2-9ac2-45eb-a4f8-5e21e10efe4b" providerId="ADAL" clId="{BBE2EBD5-C74A-4AF3-9368-5F8B825DE6EC}" dt="2021-09-24T10:26:26.502" v="137" actId="1076"/>
          <ac:spMkLst>
            <pc:docMk/>
            <pc:sldMk cId="140719359" sldId="269"/>
            <ac:spMk id="118785" creationId="{00000000-0000-0000-0000-000000000000}"/>
          </ac:spMkLst>
        </pc:spChg>
        <pc:spChg chg="mod ord">
          <ac:chgData name="Pavel Hladký" userId="37bccda2-9ac2-45eb-a4f8-5e21e10efe4b" providerId="ADAL" clId="{BBE2EBD5-C74A-4AF3-9368-5F8B825DE6EC}" dt="2021-09-24T10:28:57.620" v="167" actId="20577"/>
          <ac:spMkLst>
            <pc:docMk/>
            <pc:sldMk cId="140719359" sldId="269"/>
            <ac:spMk id="118786" creationId="{00000000-0000-0000-0000-000000000000}"/>
          </ac:spMkLst>
        </pc:spChg>
        <pc:spChg chg="add del">
          <ac:chgData name="Pavel Hladký" userId="37bccda2-9ac2-45eb-a4f8-5e21e10efe4b" providerId="ADAL" clId="{BBE2EBD5-C74A-4AF3-9368-5F8B825DE6EC}" dt="2021-09-24T10:28:23.344" v="161" actId="478"/>
          <ac:spMkLst>
            <pc:docMk/>
            <pc:sldMk cId="140719359" sldId="269"/>
            <ac:spMk id="118788" creationId="{00000000-0000-0000-0000-000000000000}"/>
          </ac:spMkLst>
        </pc:spChg>
      </pc:sldChg>
      <pc:sldChg chg="addSp delSp modSp mod modClrScheme chgLayout">
        <pc:chgData name="Pavel Hladký" userId="37bccda2-9ac2-45eb-a4f8-5e21e10efe4b" providerId="ADAL" clId="{BBE2EBD5-C74A-4AF3-9368-5F8B825DE6EC}" dt="2021-09-24T10:14:00.561" v="68" actId="700"/>
        <pc:sldMkLst>
          <pc:docMk/>
          <pc:sldMk cId="144280438" sldId="316"/>
        </pc:sldMkLst>
        <pc:spChg chg="mod ord">
          <ac:chgData name="Pavel Hladký" userId="37bccda2-9ac2-45eb-a4f8-5e21e10efe4b" providerId="ADAL" clId="{BBE2EBD5-C74A-4AF3-9368-5F8B825DE6EC}" dt="2021-09-24T10:14:00.561" v="68" actId="700"/>
          <ac:spMkLst>
            <pc:docMk/>
            <pc:sldMk cId="144280438" sldId="316"/>
            <ac:spMk id="2" creationId="{00000000-0000-0000-0000-000000000000}"/>
          </ac:spMkLst>
        </pc:spChg>
        <pc:spChg chg="add del mod">
          <ac:chgData name="Pavel Hladký" userId="37bccda2-9ac2-45eb-a4f8-5e21e10efe4b" providerId="ADAL" clId="{BBE2EBD5-C74A-4AF3-9368-5F8B825DE6EC}" dt="2021-09-24T10:10:27.681" v="60" actId="6264"/>
          <ac:spMkLst>
            <pc:docMk/>
            <pc:sldMk cId="144280438" sldId="316"/>
            <ac:spMk id="6" creationId="{466B7FF0-B0AF-4A10-89FA-CE0C9B5FCAFF}"/>
          </ac:spMkLst>
        </pc:spChg>
        <pc:spChg chg="add del mod">
          <ac:chgData name="Pavel Hladký" userId="37bccda2-9ac2-45eb-a4f8-5e21e10efe4b" providerId="ADAL" clId="{BBE2EBD5-C74A-4AF3-9368-5F8B825DE6EC}" dt="2021-09-24T10:10:27.681" v="60" actId="6264"/>
          <ac:spMkLst>
            <pc:docMk/>
            <pc:sldMk cId="144280438" sldId="316"/>
            <ac:spMk id="7" creationId="{52EFE1AF-BF9C-432E-ADC3-E3A9C3BD6903}"/>
          </ac:spMkLst>
        </pc:spChg>
        <pc:spChg chg="add del mod">
          <ac:chgData name="Pavel Hladký" userId="37bccda2-9ac2-45eb-a4f8-5e21e10efe4b" providerId="ADAL" clId="{BBE2EBD5-C74A-4AF3-9368-5F8B825DE6EC}" dt="2021-09-24T10:12:37.691" v="65" actId="6264"/>
          <ac:spMkLst>
            <pc:docMk/>
            <pc:sldMk cId="144280438" sldId="316"/>
            <ac:spMk id="8" creationId="{6EFB539C-B038-4A7E-8AB4-932EB6B16FDD}"/>
          </ac:spMkLst>
        </pc:spChg>
        <pc:spChg chg="add del mod">
          <ac:chgData name="Pavel Hladký" userId="37bccda2-9ac2-45eb-a4f8-5e21e10efe4b" providerId="ADAL" clId="{BBE2EBD5-C74A-4AF3-9368-5F8B825DE6EC}" dt="2021-09-24T10:12:37.691" v="65" actId="6264"/>
          <ac:spMkLst>
            <pc:docMk/>
            <pc:sldMk cId="144280438" sldId="316"/>
            <ac:spMk id="9" creationId="{96B2C7BC-747E-41C7-8E92-9374C9C864E9}"/>
          </ac:spMkLst>
        </pc:spChg>
        <pc:picChg chg="mod ord">
          <ac:chgData name="Pavel Hladký" userId="37bccda2-9ac2-45eb-a4f8-5e21e10efe4b" providerId="ADAL" clId="{BBE2EBD5-C74A-4AF3-9368-5F8B825DE6EC}" dt="2021-09-24T10:14:00.561" v="68" actId="700"/>
          <ac:picMkLst>
            <pc:docMk/>
            <pc:sldMk cId="144280438" sldId="316"/>
            <ac:picMk id="4" creationId="{00000000-0000-0000-0000-000000000000}"/>
          </ac:picMkLst>
        </pc:picChg>
      </pc:sldChg>
      <pc:sldChg chg="addSp delSp modSp mod modClrScheme chgLayout">
        <pc:chgData name="Pavel Hladký" userId="37bccda2-9ac2-45eb-a4f8-5e21e10efe4b" providerId="ADAL" clId="{BBE2EBD5-C74A-4AF3-9368-5F8B825DE6EC}" dt="2021-09-24T10:23:16.809" v="131" actId="1076"/>
        <pc:sldMkLst>
          <pc:docMk/>
          <pc:sldMk cId="1900979451" sldId="317"/>
        </pc:sldMkLst>
        <pc:spChg chg="add del mod ord">
          <ac:chgData name="Pavel Hladký" userId="37bccda2-9ac2-45eb-a4f8-5e21e10efe4b" providerId="ADAL" clId="{BBE2EBD5-C74A-4AF3-9368-5F8B825DE6EC}" dt="2021-09-24T10:22:52.611" v="127" actId="478"/>
          <ac:spMkLst>
            <pc:docMk/>
            <pc:sldMk cId="1900979451" sldId="317"/>
            <ac:spMk id="3" creationId="{B0DE7140-8998-4534-95A0-DE97718F516D}"/>
          </ac:spMkLst>
        </pc:spChg>
        <pc:spChg chg="mod">
          <ac:chgData name="Pavel Hladký" userId="37bccda2-9ac2-45eb-a4f8-5e21e10efe4b" providerId="ADAL" clId="{BBE2EBD5-C74A-4AF3-9368-5F8B825DE6EC}" dt="2021-09-24T10:23:10.211" v="130" actId="14100"/>
          <ac:spMkLst>
            <pc:docMk/>
            <pc:sldMk cId="1900979451" sldId="317"/>
            <ac:spMk id="4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23:04.455" v="129" actId="478"/>
          <ac:spMkLst>
            <pc:docMk/>
            <pc:sldMk cId="1900979451" sldId="317"/>
            <ac:spMk id="6" creationId="{4ECDAE38-DDC2-4A20-9D8B-04340C3D7196}"/>
          </ac:spMkLst>
        </pc:spChg>
        <pc:picChg chg="mod">
          <ac:chgData name="Pavel Hladký" userId="37bccda2-9ac2-45eb-a4f8-5e21e10efe4b" providerId="ADAL" clId="{BBE2EBD5-C74A-4AF3-9368-5F8B825DE6EC}" dt="2021-09-24T10:23:16.809" v="131" actId="1076"/>
          <ac:picMkLst>
            <pc:docMk/>
            <pc:sldMk cId="1900979451" sldId="317"/>
            <ac:picMk id="7" creationId="{00000000-0000-0000-0000-000000000000}"/>
          </ac:picMkLst>
        </pc:picChg>
        <pc:picChg chg="mod">
          <ac:chgData name="Pavel Hladký" userId="37bccda2-9ac2-45eb-a4f8-5e21e10efe4b" providerId="ADAL" clId="{BBE2EBD5-C74A-4AF3-9368-5F8B825DE6EC}" dt="2021-09-24T10:23:00.048" v="128" actId="1076"/>
          <ac:picMkLst>
            <pc:docMk/>
            <pc:sldMk cId="1900979451" sldId="317"/>
            <ac:picMk id="8" creationId="{00000000-0000-0000-0000-000000000000}"/>
          </ac:picMkLst>
        </pc:picChg>
      </pc:sldChg>
      <pc:sldChg chg="addSp delSp modSp mod modClrScheme chgLayout">
        <pc:chgData name="Pavel Hladký" userId="37bccda2-9ac2-45eb-a4f8-5e21e10efe4b" providerId="ADAL" clId="{BBE2EBD5-C74A-4AF3-9368-5F8B825DE6EC}" dt="2021-09-24T10:31:05.076" v="181" actId="6549"/>
        <pc:sldMkLst>
          <pc:docMk/>
          <pc:sldMk cId="3501536425" sldId="320"/>
        </pc:sldMkLst>
        <pc:spChg chg="mod">
          <ac:chgData name="Pavel Hladký" userId="37bccda2-9ac2-45eb-a4f8-5e21e10efe4b" providerId="ADAL" clId="{BBE2EBD5-C74A-4AF3-9368-5F8B825DE6EC}" dt="2021-09-24T10:30:34.213" v="173" actId="1076"/>
          <ac:spMkLst>
            <pc:docMk/>
            <pc:sldMk cId="3501536425" sldId="320"/>
            <ac:spMk id="4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31:05.076" v="181" actId="6549"/>
          <ac:spMkLst>
            <pc:docMk/>
            <pc:sldMk cId="3501536425" sldId="320"/>
            <ac:spMk id="6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30:20.480" v="169" actId="478"/>
          <ac:spMkLst>
            <pc:docMk/>
            <pc:sldMk cId="3501536425" sldId="320"/>
            <ac:spMk id="7" creationId="{E6647B8D-FBFB-4FE1-874A-0ADA239FC38C}"/>
          </ac:spMkLst>
        </pc:spChg>
        <pc:spChg chg="add del mod ord">
          <ac:chgData name="Pavel Hladký" userId="37bccda2-9ac2-45eb-a4f8-5e21e10efe4b" providerId="ADAL" clId="{BBE2EBD5-C74A-4AF3-9368-5F8B825DE6EC}" dt="2021-09-24T10:30:22.598" v="170" actId="478"/>
          <ac:spMkLst>
            <pc:docMk/>
            <pc:sldMk cId="3501536425" sldId="320"/>
            <ac:spMk id="9" creationId="{B9166CAC-D638-4659-B4B5-C188B69CF4B5}"/>
          </ac:spMkLst>
        </pc:spChg>
        <pc:picChg chg="mod">
          <ac:chgData name="Pavel Hladký" userId="37bccda2-9ac2-45eb-a4f8-5e21e10efe4b" providerId="ADAL" clId="{BBE2EBD5-C74A-4AF3-9368-5F8B825DE6EC}" dt="2021-09-24T10:30:41.486" v="174" actId="1076"/>
          <ac:picMkLst>
            <pc:docMk/>
            <pc:sldMk cId="3501536425" sldId="320"/>
            <ac:picMk id="8" creationId="{00000000-0000-0000-0000-000000000000}"/>
          </ac:picMkLst>
        </pc:picChg>
      </pc:sldChg>
      <pc:sldChg chg="addSp delSp modSp mod modClrScheme chgLayout">
        <pc:chgData name="Pavel Hladký" userId="37bccda2-9ac2-45eb-a4f8-5e21e10efe4b" providerId="ADAL" clId="{BBE2EBD5-C74A-4AF3-9368-5F8B825DE6EC}" dt="2021-09-24T10:33:42.633" v="194" actId="20577"/>
        <pc:sldMkLst>
          <pc:docMk/>
          <pc:sldMk cId="413485907" sldId="321"/>
        </pc:sldMkLst>
        <pc:spChg chg="mod">
          <ac:chgData name="Pavel Hladký" userId="37bccda2-9ac2-45eb-a4f8-5e21e10efe4b" providerId="ADAL" clId="{BBE2EBD5-C74A-4AF3-9368-5F8B825DE6EC}" dt="2021-09-24T10:31:36.834" v="186" actId="1076"/>
          <ac:spMkLst>
            <pc:docMk/>
            <pc:sldMk cId="413485907" sldId="321"/>
            <ac:spMk id="3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31:34.005" v="185" actId="14100"/>
          <ac:spMkLst>
            <pc:docMk/>
            <pc:sldMk cId="413485907" sldId="321"/>
            <ac:spMk id="4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31:28.830" v="183" actId="478"/>
          <ac:spMkLst>
            <pc:docMk/>
            <pc:sldMk cId="413485907" sldId="321"/>
            <ac:spMk id="5" creationId="{46A4856D-0B84-4305-B8A4-7AA852464ABF}"/>
          </ac:spMkLst>
        </pc:spChg>
        <pc:spChg chg="add del mod ord">
          <ac:chgData name="Pavel Hladký" userId="37bccda2-9ac2-45eb-a4f8-5e21e10efe4b" providerId="ADAL" clId="{BBE2EBD5-C74A-4AF3-9368-5F8B825DE6EC}" dt="2021-09-24T10:31:30.550" v="184" actId="478"/>
          <ac:spMkLst>
            <pc:docMk/>
            <pc:sldMk cId="413485907" sldId="321"/>
            <ac:spMk id="6" creationId="{5F85AA02-B098-4B29-BC63-2AF0056185D5}"/>
          </ac:spMkLst>
        </pc:spChg>
        <pc:spChg chg="mod">
          <ac:chgData name="Pavel Hladký" userId="37bccda2-9ac2-45eb-a4f8-5e21e10efe4b" providerId="ADAL" clId="{BBE2EBD5-C74A-4AF3-9368-5F8B825DE6EC}" dt="2021-09-24T10:31:45.366" v="188" actId="1076"/>
          <ac:spMkLst>
            <pc:docMk/>
            <pc:sldMk cId="413485907" sldId="321"/>
            <ac:spMk id="19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33:42.633" v="194" actId="20577"/>
          <ac:spMkLst>
            <pc:docMk/>
            <pc:sldMk cId="413485907" sldId="321"/>
            <ac:spMk id="20" creationId="{00000000-0000-0000-0000-000000000000}"/>
          </ac:spMkLst>
        </pc:spChg>
      </pc:sldChg>
      <pc:sldChg chg="addSp delSp modSp mod modClrScheme chgLayout">
        <pc:chgData name="Pavel Hladký" userId="37bccda2-9ac2-45eb-a4f8-5e21e10efe4b" providerId="ADAL" clId="{BBE2EBD5-C74A-4AF3-9368-5F8B825DE6EC}" dt="2021-09-24T10:34:37.189" v="199" actId="1076"/>
        <pc:sldMkLst>
          <pc:docMk/>
          <pc:sldMk cId="3786987166" sldId="323"/>
        </pc:sldMkLst>
        <pc:spChg chg="add del mod ord">
          <ac:chgData name="Pavel Hladký" userId="37bccda2-9ac2-45eb-a4f8-5e21e10efe4b" providerId="ADAL" clId="{BBE2EBD5-C74A-4AF3-9368-5F8B825DE6EC}" dt="2021-09-24T10:34:26.025" v="196" actId="478"/>
          <ac:spMkLst>
            <pc:docMk/>
            <pc:sldMk cId="3786987166" sldId="323"/>
            <ac:spMk id="3" creationId="{5A1F1AE4-43FA-4661-BA95-BC41F45C432B}"/>
          </ac:spMkLst>
        </pc:spChg>
        <pc:spChg chg="mod">
          <ac:chgData name="Pavel Hladký" userId="37bccda2-9ac2-45eb-a4f8-5e21e10efe4b" providerId="ADAL" clId="{BBE2EBD5-C74A-4AF3-9368-5F8B825DE6EC}" dt="2021-09-24T10:34:30.733" v="198" actId="14100"/>
          <ac:spMkLst>
            <pc:docMk/>
            <pc:sldMk cId="3786987166" sldId="323"/>
            <ac:spMk id="4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34:27.897" v="197" actId="478"/>
          <ac:spMkLst>
            <pc:docMk/>
            <pc:sldMk cId="3786987166" sldId="323"/>
            <ac:spMk id="7" creationId="{5A0E4A1D-9F1F-4DA6-9CF8-51A19AB7FCDC}"/>
          </ac:spMkLst>
        </pc:spChg>
        <pc:spChg chg="mod">
          <ac:chgData name="Pavel Hladký" userId="37bccda2-9ac2-45eb-a4f8-5e21e10efe4b" providerId="ADAL" clId="{BBE2EBD5-C74A-4AF3-9368-5F8B825DE6EC}" dt="2021-09-24T10:34:37.189" v="199" actId="1076"/>
          <ac:spMkLst>
            <pc:docMk/>
            <pc:sldMk cId="3786987166" sldId="323"/>
            <ac:spMk id="9" creationId="{00000000-0000-0000-0000-000000000000}"/>
          </ac:spMkLst>
        </pc:spChg>
      </pc:sldChg>
      <pc:sldChg chg="addSp delSp modSp mod modClrScheme chgLayout">
        <pc:chgData name="Pavel Hladký" userId="37bccda2-9ac2-45eb-a4f8-5e21e10efe4b" providerId="ADAL" clId="{BBE2EBD5-C74A-4AF3-9368-5F8B825DE6EC}" dt="2021-09-24T10:37:03.383" v="218" actId="478"/>
        <pc:sldMkLst>
          <pc:docMk/>
          <pc:sldMk cId="3340655626" sldId="324"/>
        </pc:sldMkLst>
        <pc:spChg chg="add del mod ord">
          <ac:chgData name="Pavel Hladký" userId="37bccda2-9ac2-45eb-a4f8-5e21e10efe4b" providerId="ADAL" clId="{BBE2EBD5-C74A-4AF3-9368-5F8B825DE6EC}" dt="2021-09-24T10:37:03.383" v="218" actId="478"/>
          <ac:spMkLst>
            <pc:docMk/>
            <pc:sldMk cId="3340655626" sldId="324"/>
            <ac:spMk id="5" creationId="{F94D0458-1FBE-45D1-8869-073CCFF1604F}"/>
          </ac:spMkLst>
        </pc:spChg>
        <pc:spChg chg="add del mod ord">
          <ac:chgData name="Pavel Hladký" userId="37bccda2-9ac2-45eb-a4f8-5e21e10efe4b" providerId="ADAL" clId="{BBE2EBD5-C74A-4AF3-9368-5F8B825DE6EC}" dt="2021-09-24T10:37:00.601" v="217" actId="478"/>
          <ac:spMkLst>
            <pc:docMk/>
            <pc:sldMk cId="3340655626" sldId="324"/>
            <ac:spMk id="6" creationId="{AE463B99-D804-4766-8E12-B6AFC0A18D00}"/>
          </ac:spMkLst>
        </pc:spChg>
        <pc:spChg chg="mod">
          <ac:chgData name="Pavel Hladký" userId="37bccda2-9ac2-45eb-a4f8-5e21e10efe4b" providerId="ADAL" clId="{BBE2EBD5-C74A-4AF3-9368-5F8B825DE6EC}" dt="2021-09-24T10:36:47.144" v="215" actId="1076"/>
          <ac:spMkLst>
            <pc:docMk/>
            <pc:sldMk cId="3340655626" sldId="324"/>
            <ac:spMk id="7" creationId="{00000000-0000-0000-0000-000000000000}"/>
          </ac:spMkLst>
        </pc:spChg>
      </pc:sldChg>
      <pc:sldChg chg="addSp delSp modSp mod modClrScheme chgLayout">
        <pc:chgData name="Pavel Hladký" userId="37bccda2-9ac2-45eb-a4f8-5e21e10efe4b" providerId="ADAL" clId="{BBE2EBD5-C74A-4AF3-9368-5F8B825DE6EC}" dt="2021-09-24T10:38:50.013" v="235" actId="14100"/>
        <pc:sldMkLst>
          <pc:docMk/>
          <pc:sldMk cId="3592167458" sldId="325"/>
        </pc:sldMkLst>
        <pc:spChg chg="add del mod ord">
          <ac:chgData name="Pavel Hladký" userId="37bccda2-9ac2-45eb-a4f8-5e21e10efe4b" providerId="ADAL" clId="{BBE2EBD5-C74A-4AF3-9368-5F8B825DE6EC}" dt="2021-09-24T10:38:13.460" v="231" actId="478"/>
          <ac:spMkLst>
            <pc:docMk/>
            <pc:sldMk cId="3592167458" sldId="325"/>
            <ac:spMk id="3" creationId="{43A5A9C2-A466-44F0-99BE-13C69E9D74C0}"/>
          </ac:spMkLst>
        </pc:spChg>
        <pc:spChg chg="mod">
          <ac:chgData name="Pavel Hladký" userId="37bccda2-9ac2-45eb-a4f8-5e21e10efe4b" providerId="ADAL" clId="{BBE2EBD5-C74A-4AF3-9368-5F8B825DE6EC}" dt="2021-09-24T10:38:50.013" v="235" actId="14100"/>
          <ac:spMkLst>
            <pc:docMk/>
            <pc:sldMk cId="3592167458" sldId="325"/>
            <ac:spMk id="4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38:10.392" v="230" actId="478"/>
          <ac:spMkLst>
            <pc:docMk/>
            <pc:sldMk cId="3592167458" sldId="325"/>
            <ac:spMk id="6" creationId="{F01EBC09-DCF8-4CD9-AEC6-6F81BA427D3F}"/>
          </ac:spMkLst>
        </pc:spChg>
        <pc:spChg chg="mod">
          <ac:chgData name="Pavel Hladký" userId="37bccda2-9ac2-45eb-a4f8-5e21e10efe4b" providerId="ADAL" clId="{BBE2EBD5-C74A-4AF3-9368-5F8B825DE6EC}" dt="2021-09-24T10:38:23.104" v="233" actId="1076"/>
          <ac:spMkLst>
            <pc:docMk/>
            <pc:sldMk cId="3592167458" sldId="325"/>
            <ac:spMk id="12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38:25.634" v="234" actId="1076"/>
          <ac:spMkLst>
            <pc:docMk/>
            <pc:sldMk cId="3592167458" sldId="325"/>
            <ac:spMk id="13" creationId="{00000000-0000-0000-0000-000000000000}"/>
          </ac:spMkLst>
        </pc:spChg>
      </pc:sldChg>
      <pc:sldChg chg="addSp delSp modSp mod modClrScheme chgLayout">
        <pc:chgData name="Pavel Hladký" userId="37bccda2-9ac2-45eb-a4f8-5e21e10efe4b" providerId="ADAL" clId="{BBE2EBD5-C74A-4AF3-9368-5F8B825DE6EC}" dt="2021-09-24T10:39:29.338" v="240" actId="1076"/>
        <pc:sldMkLst>
          <pc:docMk/>
          <pc:sldMk cId="1580191169" sldId="326"/>
        </pc:sldMkLst>
        <pc:spChg chg="mod">
          <ac:chgData name="Pavel Hladký" userId="37bccda2-9ac2-45eb-a4f8-5e21e10efe4b" providerId="ADAL" clId="{BBE2EBD5-C74A-4AF3-9368-5F8B825DE6EC}" dt="2021-09-24T10:37:56.680" v="228" actId="1076"/>
          <ac:spMkLst>
            <pc:docMk/>
            <pc:sldMk cId="1580191169" sldId="326"/>
            <ac:spMk id="3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39:22.425" v="239" actId="14100"/>
          <ac:spMkLst>
            <pc:docMk/>
            <pc:sldMk cId="1580191169" sldId="326"/>
            <ac:spMk id="4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39:17.344" v="237" actId="478"/>
          <ac:spMkLst>
            <pc:docMk/>
            <pc:sldMk cId="1580191169" sldId="326"/>
            <ac:spMk id="6" creationId="{DCF4920B-13AD-4497-B00F-AC34196E7D98}"/>
          </ac:spMkLst>
        </pc:spChg>
        <pc:spChg chg="add del mod ord">
          <ac:chgData name="Pavel Hladký" userId="37bccda2-9ac2-45eb-a4f8-5e21e10efe4b" providerId="ADAL" clId="{BBE2EBD5-C74A-4AF3-9368-5F8B825DE6EC}" dt="2021-09-24T10:39:19.545" v="238" actId="478"/>
          <ac:spMkLst>
            <pc:docMk/>
            <pc:sldMk cId="1580191169" sldId="326"/>
            <ac:spMk id="7" creationId="{AD89BFB5-4733-4B94-B0BA-8A649188FA7C}"/>
          </ac:spMkLst>
        </pc:spChg>
        <pc:picChg chg="mod">
          <ac:chgData name="Pavel Hladký" userId="37bccda2-9ac2-45eb-a4f8-5e21e10efe4b" providerId="ADAL" clId="{BBE2EBD5-C74A-4AF3-9368-5F8B825DE6EC}" dt="2021-09-24T10:39:29.338" v="240" actId="1076"/>
          <ac:picMkLst>
            <pc:docMk/>
            <pc:sldMk cId="1580191169" sldId="326"/>
            <ac:picMk id="8" creationId="{00000000-0000-0000-0000-000000000000}"/>
          </ac:picMkLst>
        </pc:picChg>
      </pc:sldChg>
      <pc:sldChg chg="addSp delSp modSp mod modClrScheme chgLayout">
        <pc:chgData name="Pavel Hladký" userId="37bccda2-9ac2-45eb-a4f8-5e21e10efe4b" providerId="ADAL" clId="{BBE2EBD5-C74A-4AF3-9368-5F8B825DE6EC}" dt="2021-09-24T10:41:32.779" v="265" actId="1076"/>
        <pc:sldMkLst>
          <pc:docMk/>
          <pc:sldMk cId="2649744305" sldId="327"/>
        </pc:sldMkLst>
        <pc:spChg chg="mod">
          <ac:chgData name="Pavel Hladký" userId="37bccda2-9ac2-45eb-a4f8-5e21e10efe4b" providerId="ADAL" clId="{BBE2EBD5-C74A-4AF3-9368-5F8B825DE6EC}" dt="2021-09-24T10:40:40.451" v="244" actId="14100"/>
          <ac:spMkLst>
            <pc:docMk/>
            <pc:sldMk cId="2649744305" sldId="327"/>
            <ac:spMk id="4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41:32.779" v="265" actId="1076"/>
          <ac:spMkLst>
            <pc:docMk/>
            <pc:sldMk cId="2649744305" sldId="327"/>
            <ac:spMk id="6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41:29.147" v="264" actId="1076"/>
          <ac:spMkLst>
            <pc:docMk/>
            <pc:sldMk cId="2649744305" sldId="327"/>
            <ac:spMk id="7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40:34.883" v="242" actId="478"/>
          <ac:spMkLst>
            <pc:docMk/>
            <pc:sldMk cId="2649744305" sldId="327"/>
            <ac:spMk id="9" creationId="{398C3A9E-0140-47E2-A0AC-1F4B6297C002}"/>
          </ac:spMkLst>
        </pc:spChg>
        <pc:spChg chg="mod">
          <ac:chgData name="Pavel Hladký" userId="37bccda2-9ac2-45eb-a4f8-5e21e10efe4b" providerId="ADAL" clId="{BBE2EBD5-C74A-4AF3-9368-5F8B825DE6EC}" dt="2021-09-24T10:41:14.210" v="263" actId="20577"/>
          <ac:spMkLst>
            <pc:docMk/>
            <pc:sldMk cId="2649744305" sldId="327"/>
            <ac:spMk id="10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40:36.533" v="243" actId="478"/>
          <ac:spMkLst>
            <pc:docMk/>
            <pc:sldMk cId="2649744305" sldId="327"/>
            <ac:spMk id="14" creationId="{072133AD-7276-4FA4-AB47-5AC183641A2C}"/>
          </ac:spMkLst>
        </pc:spChg>
        <pc:picChg chg="mod">
          <ac:chgData name="Pavel Hladký" userId="37bccda2-9ac2-45eb-a4f8-5e21e10efe4b" providerId="ADAL" clId="{BBE2EBD5-C74A-4AF3-9368-5F8B825DE6EC}" dt="2021-09-24T10:40:44.661" v="245" actId="1076"/>
          <ac:picMkLst>
            <pc:docMk/>
            <pc:sldMk cId="2649744305" sldId="327"/>
            <ac:picMk id="8" creationId="{00000000-0000-0000-0000-000000000000}"/>
          </ac:picMkLst>
        </pc:picChg>
      </pc:sldChg>
      <pc:sldChg chg="addSp delSp modSp mod modClrScheme chgLayout">
        <pc:chgData name="Pavel Hladký" userId="37bccda2-9ac2-45eb-a4f8-5e21e10efe4b" providerId="ADAL" clId="{BBE2EBD5-C74A-4AF3-9368-5F8B825DE6EC}" dt="2021-09-24T10:44:28.253" v="275" actId="1076"/>
        <pc:sldMkLst>
          <pc:docMk/>
          <pc:sldMk cId="2065865595" sldId="328"/>
        </pc:sldMkLst>
        <pc:spChg chg="mod">
          <ac:chgData name="Pavel Hladký" userId="37bccda2-9ac2-45eb-a4f8-5e21e10efe4b" providerId="ADAL" clId="{BBE2EBD5-C74A-4AF3-9368-5F8B825DE6EC}" dt="2021-09-24T10:44:19.956" v="274" actId="1076"/>
          <ac:spMkLst>
            <pc:docMk/>
            <pc:sldMk cId="2065865595" sldId="328"/>
            <ac:spMk id="3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44:07.170" v="271" actId="14100"/>
          <ac:spMkLst>
            <pc:docMk/>
            <pc:sldMk cId="2065865595" sldId="328"/>
            <ac:spMk id="4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43:57.295" v="269" actId="478"/>
          <ac:spMkLst>
            <pc:docMk/>
            <pc:sldMk cId="2065865595" sldId="328"/>
            <ac:spMk id="6" creationId="{609D4193-7D87-4B6C-AF32-B7AE02C73576}"/>
          </ac:spMkLst>
        </pc:spChg>
        <pc:spChg chg="add del mod ord">
          <ac:chgData name="Pavel Hladký" userId="37bccda2-9ac2-45eb-a4f8-5e21e10efe4b" providerId="ADAL" clId="{BBE2EBD5-C74A-4AF3-9368-5F8B825DE6EC}" dt="2021-09-24T10:43:55.984" v="268" actId="478"/>
          <ac:spMkLst>
            <pc:docMk/>
            <pc:sldMk cId="2065865595" sldId="328"/>
            <ac:spMk id="7" creationId="{6CD90D24-49D7-4717-935F-6AB2B5897CE1}"/>
          </ac:spMkLst>
        </pc:spChg>
        <pc:spChg chg="mod">
          <ac:chgData name="Pavel Hladký" userId="37bccda2-9ac2-45eb-a4f8-5e21e10efe4b" providerId="ADAL" clId="{BBE2EBD5-C74A-4AF3-9368-5F8B825DE6EC}" dt="2021-09-24T10:44:28.253" v="275" actId="1076"/>
          <ac:spMkLst>
            <pc:docMk/>
            <pc:sldMk cId="2065865595" sldId="328"/>
            <ac:spMk id="14" creationId="{00000000-0000-0000-0000-000000000000}"/>
          </ac:spMkLst>
        </pc:spChg>
      </pc:sldChg>
      <pc:sldChg chg="addSp delSp modSp mod modClrScheme chgLayout">
        <pc:chgData name="Pavel Hladký" userId="37bccda2-9ac2-45eb-a4f8-5e21e10efe4b" providerId="ADAL" clId="{BBE2EBD5-C74A-4AF3-9368-5F8B825DE6EC}" dt="2021-09-24T10:45:00.291" v="279" actId="14100"/>
        <pc:sldMkLst>
          <pc:docMk/>
          <pc:sldMk cId="3108440075" sldId="329"/>
        </pc:sldMkLst>
        <pc:spChg chg="add del mod ord">
          <ac:chgData name="Pavel Hladký" userId="37bccda2-9ac2-45eb-a4f8-5e21e10efe4b" providerId="ADAL" clId="{BBE2EBD5-C74A-4AF3-9368-5F8B825DE6EC}" dt="2021-09-24T10:44:55.911" v="278" actId="478"/>
          <ac:spMkLst>
            <pc:docMk/>
            <pc:sldMk cId="3108440075" sldId="329"/>
            <ac:spMk id="3" creationId="{C0366F41-8DC5-408F-8ACD-BF0AFE8F1AFF}"/>
          </ac:spMkLst>
        </pc:spChg>
        <pc:spChg chg="mod">
          <ac:chgData name="Pavel Hladký" userId="37bccda2-9ac2-45eb-a4f8-5e21e10efe4b" providerId="ADAL" clId="{BBE2EBD5-C74A-4AF3-9368-5F8B825DE6EC}" dt="2021-09-24T10:45:00.291" v="279" actId="14100"/>
          <ac:spMkLst>
            <pc:docMk/>
            <pc:sldMk cId="3108440075" sldId="329"/>
            <ac:spMk id="4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44:52.017" v="277" actId="478"/>
          <ac:spMkLst>
            <pc:docMk/>
            <pc:sldMk cId="3108440075" sldId="329"/>
            <ac:spMk id="7" creationId="{536E5A03-C65E-4781-BA09-8A50927832C5}"/>
          </ac:spMkLst>
        </pc:spChg>
      </pc:sldChg>
      <pc:sldChg chg="addSp delSp modSp mod modClrScheme chgLayout">
        <pc:chgData name="Pavel Hladký" userId="37bccda2-9ac2-45eb-a4f8-5e21e10efe4b" providerId="ADAL" clId="{BBE2EBD5-C74A-4AF3-9368-5F8B825DE6EC}" dt="2021-09-24T10:45:26.368" v="283" actId="14100"/>
        <pc:sldMkLst>
          <pc:docMk/>
          <pc:sldMk cId="1103409497" sldId="330"/>
        </pc:sldMkLst>
        <pc:spChg chg="add del mod ord">
          <ac:chgData name="Pavel Hladký" userId="37bccda2-9ac2-45eb-a4f8-5e21e10efe4b" providerId="ADAL" clId="{BBE2EBD5-C74A-4AF3-9368-5F8B825DE6EC}" dt="2021-09-24T10:45:23.437" v="282" actId="478"/>
          <ac:spMkLst>
            <pc:docMk/>
            <pc:sldMk cId="1103409497" sldId="330"/>
            <ac:spMk id="3" creationId="{94EBF10B-0865-4BE3-9C50-F509E1C62F21}"/>
          </ac:spMkLst>
        </pc:spChg>
        <pc:spChg chg="mod">
          <ac:chgData name="Pavel Hladký" userId="37bccda2-9ac2-45eb-a4f8-5e21e10efe4b" providerId="ADAL" clId="{BBE2EBD5-C74A-4AF3-9368-5F8B825DE6EC}" dt="2021-09-24T10:45:26.368" v="283" actId="14100"/>
          <ac:spMkLst>
            <pc:docMk/>
            <pc:sldMk cId="1103409497" sldId="330"/>
            <ac:spMk id="4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45:22.469" v="281" actId="478"/>
          <ac:spMkLst>
            <pc:docMk/>
            <pc:sldMk cId="1103409497" sldId="330"/>
            <ac:spMk id="7" creationId="{F029DB66-534D-4E0C-95D8-E8B8509926EE}"/>
          </ac:spMkLst>
        </pc:spChg>
      </pc:sldChg>
      <pc:sldChg chg="addSp delSp modSp mod modClrScheme chgLayout">
        <pc:chgData name="Pavel Hladký" userId="37bccda2-9ac2-45eb-a4f8-5e21e10efe4b" providerId="ADAL" clId="{BBE2EBD5-C74A-4AF3-9368-5F8B825DE6EC}" dt="2021-09-24T10:35:50.139" v="208" actId="1076"/>
        <pc:sldMkLst>
          <pc:docMk/>
          <pc:sldMk cId="317277035" sldId="331"/>
        </pc:sldMkLst>
        <pc:spChg chg="add del mod ord">
          <ac:chgData name="Pavel Hladký" userId="37bccda2-9ac2-45eb-a4f8-5e21e10efe4b" providerId="ADAL" clId="{BBE2EBD5-C74A-4AF3-9368-5F8B825DE6EC}" dt="2021-09-24T10:35:14.492" v="201" actId="478"/>
          <ac:spMkLst>
            <pc:docMk/>
            <pc:sldMk cId="317277035" sldId="331"/>
            <ac:spMk id="3" creationId="{245DFFC7-DF00-46BA-9F1F-8ABBCA502DBF}"/>
          </ac:spMkLst>
        </pc:spChg>
        <pc:spChg chg="add del mod ord">
          <ac:chgData name="Pavel Hladký" userId="37bccda2-9ac2-45eb-a4f8-5e21e10efe4b" providerId="ADAL" clId="{BBE2EBD5-C74A-4AF3-9368-5F8B825DE6EC}" dt="2021-09-24T10:35:17.344" v="202" actId="478"/>
          <ac:spMkLst>
            <pc:docMk/>
            <pc:sldMk cId="317277035" sldId="331"/>
            <ac:spMk id="7" creationId="{FB1260D7-B4D0-4C68-8192-6B3BA7DE9F9C}"/>
          </ac:spMkLst>
        </pc:spChg>
        <pc:picChg chg="mod">
          <ac:chgData name="Pavel Hladký" userId="37bccda2-9ac2-45eb-a4f8-5e21e10efe4b" providerId="ADAL" clId="{BBE2EBD5-C74A-4AF3-9368-5F8B825DE6EC}" dt="2021-09-24T10:35:50.139" v="208" actId="1076"/>
          <ac:picMkLst>
            <pc:docMk/>
            <pc:sldMk cId="317277035" sldId="331"/>
            <ac:picMk id="12" creationId="{00000000-0000-0000-0000-000000000000}"/>
          </ac:picMkLst>
        </pc:picChg>
      </pc:sldChg>
      <pc:sldChg chg="addSp delSp modSp mod modClrScheme chgLayout">
        <pc:chgData name="Pavel Hladký" userId="37bccda2-9ac2-45eb-a4f8-5e21e10efe4b" providerId="ADAL" clId="{BBE2EBD5-C74A-4AF3-9368-5F8B825DE6EC}" dt="2021-09-24T10:52:31.183" v="312" actId="1076"/>
        <pc:sldMkLst>
          <pc:docMk/>
          <pc:sldMk cId="3622102087" sldId="332"/>
        </pc:sldMkLst>
        <pc:spChg chg="add del mod ord">
          <ac:chgData name="Pavel Hladký" userId="37bccda2-9ac2-45eb-a4f8-5e21e10efe4b" providerId="ADAL" clId="{BBE2EBD5-C74A-4AF3-9368-5F8B825DE6EC}" dt="2021-09-24T10:46:04.028" v="285" actId="478"/>
          <ac:spMkLst>
            <pc:docMk/>
            <pc:sldMk cId="3622102087" sldId="332"/>
            <ac:spMk id="10" creationId="{05343C8B-DDEC-4F79-BD06-5539288B8A85}"/>
          </ac:spMkLst>
        </pc:spChg>
        <pc:spChg chg="add del mod ord">
          <ac:chgData name="Pavel Hladký" userId="37bccda2-9ac2-45eb-a4f8-5e21e10efe4b" providerId="ADAL" clId="{BBE2EBD5-C74A-4AF3-9368-5F8B825DE6EC}" dt="2021-09-24T10:46:07.003" v="286" actId="478"/>
          <ac:spMkLst>
            <pc:docMk/>
            <pc:sldMk cId="3622102087" sldId="332"/>
            <ac:spMk id="12" creationId="{F0219695-6921-4F31-9D76-99FC9942F511}"/>
          </ac:spMkLst>
        </pc:spChg>
        <pc:picChg chg="mod">
          <ac:chgData name="Pavel Hladký" userId="37bccda2-9ac2-45eb-a4f8-5e21e10efe4b" providerId="ADAL" clId="{BBE2EBD5-C74A-4AF3-9368-5F8B825DE6EC}" dt="2021-09-24T10:52:31.183" v="312" actId="1076"/>
          <ac:picMkLst>
            <pc:docMk/>
            <pc:sldMk cId="3622102087" sldId="332"/>
            <ac:picMk id="8" creationId="{00000000-0000-0000-0000-000000000000}"/>
          </ac:picMkLst>
        </pc:picChg>
      </pc:sldChg>
      <pc:sldChg chg="addSp delSp modSp mod ord modClrScheme chgLayout">
        <pc:chgData name="Pavel Hladký" userId="37bccda2-9ac2-45eb-a4f8-5e21e10efe4b" providerId="ADAL" clId="{BBE2EBD5-C74A-4AF3-9368-5F8B825DE6EC}" dt="2021-09-24T14:06:25.750" v="356"/>
        <pc:sldMkLst>
          <pc:docMk/>
          <pc:sldMk cId="305191664" sldId="333"/>
        </pc:sldMkLst>
        <pc:spChg chg="add del mod ord">
          <ac:chgData name="Pavel Hladký" userId="37bccda2-9ac2-45eb-a4f8-5e21e10efe4b" providerId="ADAL" clId="{BBE2EBD5-C74A-4AF3-9368-5F8B825DE6EC}" dt="2021-09-24T10:35:36.786" v="205" actId="478"/>
          <ac:spMkLst>
            <pc:docMk/>
            <pc:sldMk cId="305191664" sldId="333"/>
            <ac:spMk id="7" creationId="{7FE7058A-24C4-4212-964E-C5DD21931D24}"/>
          </ac:spMkLst>
        </pc:spChg>
        <pc:spChg chg="add del mod ord">
          <ac:chgData name="Pavel Hladký" userId="37bccda2-9ac2-45eb-a4f8-5e21e10efe4b" providerId="ADAL" clId="{BBE2EBD5-C74A-4AF3-9368-5F8B825DE6EC}" dt="2021-09-24T10:35:34.509" v="204" actId="478"/>
          <ac:spMkLst>
            <pc:docMk/>
            <pc:sldMk cId="305191664" sldId="333"/>
            <ac:spMk id="10" creationId="{EB43822A-FA73-4993-9B8C-014BB675E98B}"/>
          </ac:spMkLst>
        </pc:spChg>
        <pc:picChg chg="mod">
          <ac:chgData name="Pavel Hladký" userId="37bccda2-9ac2-45eb-a4f8-5e21e10efe4b" providerId="ADAL" clId="{BBE2EBD5-C74A-4AF3-9368-5F8B825DE6EC}" dt="2021-09-24T10:35:43.455" v="207" actId="1076"/>
          <ac:picMkLst>
            <pc:docMk/>
            <pc:sldMk cId="305191664" sldId="333"/>
            <ac:picMk id="9" creationId="{00000000-0000-0000-0000-000000000000}"/>
          </ac:picMkLst>
        </pc:picChg>
      </pc:sldChg>
      <pc:sldChg chg="addSp delSp modSp mod ord modClrScheme chgLayout">
        <pc:chgData name="Pavel Hladký" userId="37bccda2-9ac2-45eb-a4f8-5e21e10efe4b" providerId="ADAL" clId="{BBE2EBD5-C74A-4AF3-9368-5F8B825DE6EC}" dt="2021-09-24T14:06:16.489" v="354"/>
        <pc:sldMkLst>
          <pc:docMk/>
          <pc:sldMk cId="101723013" sldId="334"/>
        </pc:sldMkLst>
        <pc:spChg chg="add del mod ord">
          <ac:chgData name="Pavel Hladký" userId="37bccda2-9ac2-45eb-a4f8-5e21e10efe4b" providerId="ADAL" clId="{BBE2EBD5-C74A-4AF3-9368-5F8B825DE6EC}" dt="2021-09-24T10:36:01.591" v="210" actId="478"/>
          <ac:spMkLst>
            <pc:docMk/>
            <pc:sldMk cId="101723013" sldId="334"/>
            <ac:spMk id="3" creationId="{291DB16C-F161-46DC-8E64-603CB2C9B9A8}"/>
          </ac:spMkLst>
        </pc:spChg>
        <pc:spChg chg="add del mod ord">
          <ac:chgData name="Pavel Hladký" userId="37bccda2-9ac2-45eb-a4f8-5e21e10efe4b" providerId="ADAL" clId="{BBE2EBD5-C74A-4AF3-9368-5F8B825DE6EC}" dt="2021-09-24T10:36:04.975" v="211" actId="478"/>
          <ac:spMkLst>
            <pc:docMk/>
            <pc:sldMk cId="101723013" sldId="334"/>
            <ac:spMk id="6" creationId="{D78E201F-6892-4F79-940A-AD763952D155}"/>
          </ac:spMkLst>
        </pc:spChg>
        <pc:spChg chg="mod">
          <ac:chgData name="Pavel Hladký" userId="37bccda2-9ac2-45eb-a4f8-5e21e10efe4b" providerId="ADAL" clId="{BBE2EBD5-C74A-4AF3-9368-5F8B825DE6EC}" dt="2021-09-24T10:36:11.463" v="212" actId="1076"/>
          <ac:spMkLst>
            <pc:docMk/>
            <pc:sldMk cId="101723013" sldId="334"/>
            <ac:spMk id="7" creationId="{00000000-0000-0000-0000-000000000000}"/>
          </ac:spMkLst>
        </pc:spChg>
        <pc:picChg chg="mod">
          <ac:chgData name="Pavel Hladký" userId="37bccda2-9ac2-45eb-a4f8-5e21e10efe4b" providerId="ADAL" clId="{BBE2EBD5-C74A-4AF3-9368-5F8B825DE6EC}" dt="2021-09-24T10:36:17.344" v="214" actId="1076"/>
          <ac:picMkLst>
            <pc:docMk/>
            <pc:sldMk cId="101723013" sldId="334"/>
            <ac:picMk id="13" creationId="{00000000-0000-0000-0000-000000000000}"/>
          </ac:picMkLst>
        </pc:picChg>
      </pc:sldChg>
      <pc:sldChg chg="addSp delSp modSp mod ord modClrScheme chgLayout">
        <pc:chgData name="Pavel Hladký" userId="37bccda2-9ac2-45eb-a4f8-5e21e10efe4b" providerId="ADAL" clId="{BBE2EBD5-C74A-4AF3-9368-5F8B825DE6EC}" dt="2021-09-24T14:06:32.999" v="358"/>
        <pc:sldMkLst>
          <pc:docMk/>
          <pc:sldMk cId="2054652886" sldId="335"/>
        </pc:sldMkLst>
        <pc:spChg chg="add del mod ord">
          <ac:chgData name="Pavel Hladký" userId="37bccda2-9ac2-45eb-a4f8-5e21e10efe4b" providerId="ADAL" clId="{BBE2EBD5-C74A-4AF3-9368-5F8B825DE6EC}" dt="2021-09-24T10:48:02.946" v="290" actId="478"/>
          <ac:spMkLst>
            <pc:docMk/>
            <pc:sldMk cId="2054652886" sldId="335"/>
            <ac:spMk id="3" creationId="{FB59C08A-17D4-4FE2-96A5-CF75FB97009D}"/>
          </ac:spMkLst>
        </pc:spChg>
        <pc:spChg chg="add del mod ord">
          <ac:chgData name="Pavel Hladký" userId="37bccda2-9ac2-45eb-a4f8-5e21e10efe4b" providerId="ADAL" clId="{BBE2EBD5-C74A-4AF3-9368-5F8B825DE6EC}" dt="2021-09-24T10:48:04.256" v="291" actId="478"/>
          <ac:spMkLst>
            <pc:docMk/>
            <pc:sldMk cId="2054652886" sldId="335"/>
            <ac:spMk id="6" creationId="{8C52F9D5-D8E6-4F81-9CB4-C96B40FC825B}"/>
          </ac:spMkLst>
        </pc:spChg>
        <pc:picChg chg="mod">
          <ac:chgData name="Pavel Hladký" userId="37bccda2-9ac2-45eb-a4f8-5e21e10efe4b" providerId="ADAL" clId="{BBE2EBD5-C74A-4AF3-9368-5F8B825DE6EC}" dt="2021-09-24T10:52:26.498" v="311" actId="1076"/>
          <ac:picMkLst>
            <pc:docMk/>
            <pc:sldMk cId="2054652886" sldId="335"/>
            <ac:picMk id="8" creationId="{00000000-0000-0000-0000-000000000000}"/>
          </ac:picMkLst>
        </pc:picChg>
        <pc:picChg chg="mod">
          <ac:chgData name="Pavel Hladký" userId="37bccda2-9ac2-45eb-a4f8-5e21e10efe4b" providerId="ADAL" clId="{BBE2EBD5-C74A-4AF3-9368-5F8B825DE6EC}" dt="2021-09-24T10:48:14.242" v="294" actId="1076"/>
          <ac:picMkLst>
            <pc:docMk/>
            <pc:sldMk cId="2054652886" sldId="335"/>
            <ac:picMk id="10" creationId="{00000000-0000-0000-0000-000000000000}"/>
          </ac:picMkLst>
        </pc:picChg>
        <pc:picChg chg="add del mod">
          <ac:chgData name="Pavel Hladký" userId="37bccda2-9ac2-45eb-a4f8-5e21e10efe4b" providerId="ADAL" clId="{BBE2EBD5-C74A-4AF3-9368-5F8B825DE6EC}" dt="2021-09-24T10:50:23.815" v="298" actId="478"/>
          <ac:picMkLst>
            <pc:docMk/>
            <pc:sldMk cId="2054652886" sldId="335"/>
            <ac:picMk id="13" creationId="{27A64D84-1EA2-43ED-9853-D04B0F114840}"/>
          </ac:picMkLst>
        </pc:picChg>
      </pc:sldChg>
      <pc:sldChg chg="addSp delSp modSp mod modClrScheme chgLayout">
        <pc:chgData name="Pavel Hladký" userId="37bccda2-9ac2-45eb-a4f8-5e21e10efe4b" providerId="ADAL" clId="{BBE2EBD5-C74A-4AF3-9368-5F8B825DE6EC}" dt="2021-09-24T10:52:13.737" v="309" actId="1076"/>
        <pc:sldMkLst>
          <pc:docMk/>
          <pc:sldMk cId="1927517892" sldId="336"/>
        </pc:sldMkLst>
        <pc:spChg chg="add del mod ord">
          <ac:chgData name="Pavel Hladký" userId="37bccda2-9ac2-45eb-a4f8-5e21e10efe4b" providerId="ADAL" clId="{BBE2EBD5-C74A-4AF3-9368-5F8B825DE6EC}" dt="2021-09-24T10:52:07.786" v="307" actId="478"/>
          <ac:spMkLst>
            <pc:docMk/>
            <pc:sldMk cId="1927517892" sldId="336"/>
            <ac:spMk id="3" creationId="{C6637226-483B-4215-9353-3BFBFA74A6DA}"/>
          </ac:spMkLst>
        </pc:spChg>
        <pc:spChg chg="add del mod ord">
          <ac:chgData name="Pavel Hladký" userId="37bccda2-9ac2-45eb-a4f8-5e21e10efe4b" providerId="ADAL" clId="{BBE2EBD5-C74A-4AF3-9368-5F8B825DE6EC}" dt="2021-09-24T10:52:06.120" v="306" actId="478"/>
          <ac:spMkLst>
            <pc:docMk/>
            <pc:sldMk cId="1927517892" sldId="336"/>
            <ac:spMk id="10" creationId="{FDA96469-8957-4F6D-8207-766DC847ED72}"/>
          </ac:spMkLst>
        </pc:spChg>
        <pc:picChg chg="mod">
          <ac:chgData name="Pavel Hladký" userId="37bccda2-9ac2-45eb-a4f8-5e21e10efe4b" providerId="ADAL" clId="{BBE2EBD5-C74A-4AF3-9368-5F8B825DE6EC}" dt="2021-09-24T10:52:13.737" v="309" actId="1076"/>
          <ac:picMkLst>
            <pc:docMk/>
            <pc:sldMk cId="1927517892" sldId="336"/>
            <ac:picMk id="8" creationId="{00000000-0000-0000-0000-000000000000}"/>
          </ac:picMkLst>
        </pc:picChg>
      </pc:sldChg>
      <pc:sldChg chg="addSp delSp modSp mod modClrScheme chgLayout">
        <pc:chgData name="Pavel Hladký" userId="37bccda2-9ac2-45eb-a4f8-5e21e10efe4b" providerId="ADAL" clId="{BBE2EBD5-C74A-4AF3-9368-5F8B825DE6EC}" dt="2021-09-24T10:52:19.337" v="310" actId="1076"/>
        <pc:sldMkLst>
          <pc:docMk/>
          <pc:sldMk cId="1696666958" sldId="337"/>
        </pc:sldMkLst>
        <pc:spChg chg="mod">
          <ac:chgData name="Pavel Hladký" userId="37bccda2-9ac2-45eb-a4f8-5e21e10efe4b" providerId="ADAL" clId="{BBE2EBD5-C74A-4AF3-9368-5F8B825DE6EC}" dt="2021-09-24T10:51:00.277" v="303" actId="1076"/>
          <ac:spMkLst>
            <pc:docMk/>
            <pc:sldMk cId="1696666958" sldId="337"/>
            <ac:spMk id="3" creationId="{00000000-0000-0000-0000-000000000000}"/>
          </ac:spMkLst>
        </pc:spChg>
        <pc:spChg chg="mod">
          <ac:chgData name="Pavel Hladký" userId="37bccda2-9ac2-45eb-a4f8-5e21e10efe4b" providerId="ADAL" clId="{BBE2EBD5-C74A-4AF3-9368-5F8B825DE6EC}" dt="2021-09-24T10:51:08.356" v="304" actId="1076"/>
          <ac:spMkLst>
            <pc:docMk/>
            <pc:sldMk cId="1696666958" sldId="337"/>
            <ac:spMk id="7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50:44.817" v="300" actId="478"/>
          <ac:spMkLst>
            <pc:docMk/>
            <pc:sldMk cId="1696666958" sldId="337"/>
            <ac:spMk id="12" creationId="{87EFAE69-939E-4358-99CC-AE77CFC9B795}"/>
          </ac:spMkLst>
        </pc:spChg>
        <pc:spChg chg="add del mod ord">
          <ac:chgData name="Pavel Hladký" userId="37bccda2-9ac2-45eb-a4f8-5e21e10efe4b" providerId="ADAL" clId="{BBE2EBD5-C74A-4AF3-9368-5F8B825DE6EC}" dt="2021-09-24T10:50:49.410" v="301" actId="478"/>
          <ac:spMkLst>
            <pc:docMk/>
            <pc:sldMk cId="1696666958" sldId="337"/>
            <ac:spMk id="13" creationId="{C9B68265-4391-434C-9149-11837FEF500E}"/>
          </ac:spMkLst>
        </pc:spChg>
        <pc:picChg chg="mod">
          <ac:chgData name="Pavel Hladký" userId="37bccda2-9ac2-45eb-a4f8-5e21e10efe4b" providerId="ADAL" clId="{BBE2EBD5-C74A-4AF3-9368-5F8B825DE6EC}" dt="2021-09-24T10:52:19.337" v="310" actId="1076"/>
          <ac:picMkLst>
            <pc:docMk/>
            <pc:sldMk cId="1696666958" sldId="337"/>
            <ac:picMk id="8" creationId="{00000000-0000-0000-0000-000000000000}"/>
          </ac:picMkLst>
        </pc:picChg>
        <pc:picChg chg="mod">
          <ac:chgData name="Pavel Hladký" userId="37bccda2-9ac2-45eb-a4f8-5e21e10efe4b" providerId="ADAL" clId="{BBE2EBD5-C74A-4AF3-9368-5F8B825DE6EC}" dt="2021-09-24T10:50:53.745" v="302" actId="14100"/>
          <ac:picMkLst>
            <pc:docMk/>
            <pc:sldMk cId="1696666958" sldId="337"/>
            <ac:picMk id="10" creationId="{00000000-0000-0000-0000-000000000000}"/>
          </ac:picMkLst>
        </pc:picChg>
      </pc:sldChg>
      <pc:sldChg chg="addSp delSp modSp mod modClrScheme chgLayout">
        <pc:chgData name="Pavel Hladký" userId="37bccda2-9ac2-45eb-a4f8-5e21e10efe4b" providerId="ADAL" clId="{BBE2EBD5-C74A-4AF3-9368-5F8B825DE6EC}" dt="2021-09-24T10:52:52.168" v="316" actId="14100"/>
        <pc:sldMkLst>
          <pc:docMk/>
          <pc:sldMk cId="2616230679" sldId="338"/>
        </pc:sldMkLst>
        <pc:spChg chg="mod">
          <ac:chgData name="Pavel Hladký" userId="37bccda2-9ac2-45eb-a4f8-5e21e10efe4b" providerId="ADAL" clId="{BBE2EBD5-C74A-4AF3-9368-5F8B825DE6EC}" dt="2021-09-24T10:52:52.168" v="316" actId="14100"/>
          <ac:spMkLst>
            <pc:docMk/>
            <pc:sldMk cId="2616230679" sldId="338"/>
            <ac:spMk id="4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52:47.925" v="315" actId="478"/>
          <ac:spMkLst>
            <pc:docMk/>
            <pc:sldMk cId="2616230679" sldId="338"/>
            <ac:spMk id="6" creationId="{85A996FE-F976-4DCC-B291-CA4FE424820E}"/>
          </ac:spMkLst>
        </pc:spChg>
        <pc:spChg chg="add del mod ord">
          <ac:chgData name="Pavel Hladký" userId="37bccda2-9ac2-45eb-a4f8-5e21e10efe4b" providerId="ADAL" clId="{BBE2EBD5-C74A-4AF3-9368-5F8B825DE6EC}" dt="2021-09-24T10:52:46.481" v="314" actId="478"/>
          <ac:spMkLst>
            <pc:docMk/>
            <pc:sldMk cId="2616230679" sldId="338"/>
            <ac:spMk id="7" creationId="{27A229FA-9305-4118-91C0-402BF14F44CB}"/>
          </ac:spMkLst>
        </pc:spChg>
      </pc:sldChg>
      <pc:sldChg chg="addSp delSp modSp mod modClrScheme chgLayout">
        <pc:chgData name="Pavel Hladký" userId="37bccda2-9ac2-45eb-a4f8-5e21e10efe4b" providerId="ADAL" clId="{BBE2EBD5-C74A-4AF3-9368-5F8B825DE6EC}" dt="2021-09-24T10:54:58.684" v="336" actId="1076"/>
        <pc:sldMkLst>
          <pc:docMk/>
          <pc:sldMk cId="4163528897" sldId="339"/>
        </pc:sldMkLst>
        <pc:spChg chg="add del mod ord">
          <ac:chgData name="Pavel Hladký" userId="37bccda2-9ac2-45eb-a4f8-5e21e10efe4b" providerId="ADAL" clId="{BBE2EBD5-C74A-4AF3-9368-5F8B825DE6EC}" dt="2021-09-24T10:53:14.412" v="318" actId="478"/>
          <ac:spMkLst>
            <pc:docMk/>
            <pc:sldMk cId="4163528897" sldId="339"/>
            <ac:spMk id="3" creationId="{182CF894-AE5C-4A13-9696-1B3E152D57AC}"/>
          </ac:spMkLst>
        </pc:spChg>
        <pc:spChg chg="add del mod ord">
          <ac:chgData name="Pavel Hladký" userId="37bccda2-9ac2-45eb-a4f8-5e21e10efe4b" providerId="ADAL" clId="{BBE2EBD5-C74A-4AF3-9368-5F8B825DE6EC}" dt="2021-09-24T10:53:15.858" v="319" actId="478"/>
          <ac:spMkLst>
            <pc:docMk/>
            <pc:sldMk cId="4163528897" sldId="339"/>
            <ac:spMk id="6" creationId="{1AC468CA-4FE5-4D26-B4E5-FF42239C1998}"/>
          </ac:spMkLst>
        </pc:spChg>
        <pc:picChg chg="mod">
          <ac:chgData name="Pavel Hladký" userId="37bccda2-9ac2-45eb-a4f8-5e21e10efe4b" providerId="ADAL" clId="{BBE2EBD5-C74A-4AF3-9368-5F8B825DE6EC}" dt="2021-09-24T10:54:58.684" v="336" actId="1076"/>
          <ac:picMkLst>
            <pc:docMk/>
            <pc:sldMk cId="4163528897" sldId="339"/>
            <ac:picMk id="8" creationId="{00000000-0000-0000-0000-000000000000}"/>
          </ac:picMkLst>
        </pc:picChg>
      </pc:sldChg>
      <pc:sldChg chg="addSp delSp modSp mod modClrScheme chgLayout">
        <pc:chgData name="Pavel Hladký" userId="37bccda2-9ac2-45eb-a4f8-5e21e10efe4b" providerId="ADAL" clId="{BBE2EBD5-C74A-4AF3-9368-5F8B825DE6EC}" dt="2021-09-24T10:54:52.719" v="335" actId="1076"/>
        <pc:sldMkLst>
          <pc:docMk/>
          <pc:sldMk cId="398324835" sldId="340"/>
        </pc:sldMkLst>
        <pc:spChg chg="add del mod ord">
          <ac:chgData name="Pavel Hladký" userId="37bccda2-9ac2-45eb-a4f8-5e21e10efe4b" providerId="ADAL" clId="{BBE2EBD5-C74A-4AF3-9368-5F8B825DE6EC}" dt="2021-09-24T10:53:56.520" v="323" actId="478"/>
          <ac:spMkLst>
            <pc:docMk/>
            <pc:sldMk cId="398324835" sldId="340"/>
            <ac:spMk id="3" creationId="{F292EC21-B0C1-462E-8D55-B5FCB7048FDE}"/>
          </ac:spMkLst>
        </pc:spChg>
        <pc:spChg chg="add del mod">
          <ac:chgData name="Pavel Hladký" userId="37bccda2-9ac2-45eb-a4f8-5e21e10efe4b" providerId="ADAL" clId="{BBE2EBD5-C74A-4AF3-9368-5F8B825DE6EC}" dt="2021-09-24T10:54:45.722" v="334" actId="14100"/>
          <ac:spMkLst>
            <pc:docMk/>
            <pc:sldMk cId="398324835" sldId="340"/>
            <ac:spMk id="4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54:13.451" v="328" actId="478"/>
          <ac:spMkLst>
            <pc:docMk/>
            <pc:sldMk cId="398324835" sldId="340"/>
            <ac:spMk id="6" creationId="{16E90040-AC6C-4E36-A906-CFEBAFBB046E}"/>
          </ac:spMkLst>
        </pc:spChg>
        <pc:spChg chg="add del mod">
          <ac:chgData name="Pavel Hladký" userId="37bccda2-9ac2-45eb-a4f8-5e21e10efe4b" providerId="ADAL" clId="{BBE2EBD5-C74A-4AF3-9368-5F8B825DE6EC}" dt="2021-09-24T10:54:32.517" v="333" actId="14100"/>
          <ac:spMkLst>
            <pc:docMk/>
            <pc:sldMk cId="398324835" sldId="340"/>
            <ac:spMk id="15" creationId="{00000000-0000-0000-0000-000000000000}"/>
          </ac:spMkLst>
        </pc:spChg>
        <pc:picChg chg="mod">
          <ac:chgData name="Pavel Hladký" userId="37bccda2-9ac2-45eb-a4f8-5e21e10efe4b" providerId="ADAL" clId="{BBE2EBD5-C74A-4AF3-9368-5F8B825DE6EC}" dt="2021-09-24T10:54:52.719" v="335" actId="1076"/>
          <ac:picMkLst>
            <pc:docMk/>
            <pc:sldMk cId="398324835" sldId="340"/>
            <ac:picMk id="8" creationId="{00000000-0000-0000-0000-000000000000}"/>
          </ac:picMkLst>
        </pc:picChg>
      </pc:sldChg>
      <pc:sldChg chg="addSp delSp modSp mod modClrScheme chgLayout">
        <pc:chgData name="Pavel Hladký" userId="37bccda2-9ac2-45eb-a4f8-5e21e10efe4b" providerId="ADAL" clId="{BBE2EBD5-C74A-4AF3-9368-5F8B825DE6EC}" dt="2021-09-24T10:55:31.578" v="342" actId="1076"/>
        <pc:sldMkLst>
          <pc:docMk/>
          <pc:sldMk cId="3869700781" sldId="341"/>
        </pc:sldMkLst>
        <pc:spChg chg="add del mod ord">
          <ac:chgData name="Pavel Hladký" userId="37bccda2-9ac2-45eb-a4f8-5e21e10efe4b" providerId="ADAL" clId="{BBE2EBD5-C74A-4AF3-9368-5F8B825DE6EC}" dt="2021-09-24T10:55:13.014" v="338" actId="700"/>
          <ac:spMkLst>
            <pc:docMk/>
            <pc:sldMk cId="3869700781" sldId="341"/>
            <ac:spMk id="3" creationId="{E72AC7FF-9131-4586-BE42-41C1390DDD24}"/>
          </ac:spMkLst>
        </pc:spChg>
        <pc:spChg chg="mod">
          <ac:chgData name="Pavel Hladký" userId="37bccda2-9ac2-45eb-a4f8-5e21e10efe4b" providerId="ADAL" clId="{BBE2EBD5-C74A-4AF3-9368-5F8B825DE6EC}" dt="2021-09-24T10:55:31.578" v="342" actId="1076"/>
          <ac:spMkLst>
            <pc:docMk/>
            <pc:sldMk cId="3869700781" sldId="341"/>
            <ac:spMk id="7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55:13.014" v="338" actId="700"/>
          <ac:spMkLst>
            <pc:docMk/>
            <pc:sldMk cId="3869700781" sldId="341"/>
            <ac:spMk id="9" creationId="{0B3D5A1F-5E7A-42C4-8046-AFBA3087BD66}"/>
          </ac:spMkLst>
        </pc:spChg>
        <pc:spChg chg="add del mod ord">
          <ac:chgData name="Pavel Hladký" userId="37bccda2-9ac2-45eb-a4f8-5e21e10efe4b" providerId="ADAL" clId="{BBE2EBD5-C74A-4AF3-9368-5F8B825DE6EC}" dt="2021-09-24T10:55:23.259" v="341" actId="478"/>
          <ac:spMkLst>
            <pc:docMk/>
            <pc:sldMk cId="3869700781" sldId="341"/>
            <ac:spMk id="14" creationId="{19DC3BDE-A594-4677-B83B-B6A4BBF0CAEA}"/>
          </ac:spMkLst>
        </pc:spChg>
        <pc:spChg chg="add del mod ord">
          <ac:chgData name="Pavel Hladký" userId="37bccda2-9ac2-45eb-a4f8-5e21e10efe4b" providerId="ADAL" clId="{BBE2EBD5-C74A-4AF3-9368-5F8B825DE6EC}" dt="2021-09-24T10:55:21.147" v="340" actId="478"/>
          <ac:spMkLst>
            <pc:docMk/>
            <pc:sldMk cId="3869700781" sldId="341"/>
            <ac:spMk id="15" creationId="{E198529A-97B7-4E2C-8521-C71178C55799}"/>
          </ac:spMkLst>
        </pc:spChg>
      </pc:sldChg>
      <pc:sldChg chg="addSp delSp modSp mod modClrScheme chgLayout">
        <pc:chgData name="Pavel Hladký" userId="37bccda2-9ac2-45eb-a4f8-5e21e10efe4b" providerId="ADAL" clId="{BBE2EBD5-C74A-4AF3-9368-5F8B825DE6EC}" dt="2021-09-24T10:56:31.488" v="345" actId="478"/>
        <pc:sldMkLst>
          <pc:docMk/>
          <pc:sldMk cId="1204938304" sldId="342"/>
        </pc:sldMkLst>
        <pc:spChg chg="add del mod ord">
          <ac:chgData name="Pavel Hladký" userId="37bccda2-9ac2-45eb-a4f8-5e21e10efe4b" providerId="ADAL" clId="{BBE2EBD5-C74A-4AF3-9368-5F8B825DE6EC}" dt="2021-09-24T10:56:29.252" v="344" actId="478"/>
          <ac:spMkLst>
            <pc:docMk/>
            <pc:sldMk cId="1204938304" sldId="342"/>
            <ac:spMk id="7" creationId="{65DEAA93-CC32-4782-859C-436C54A0BB86}"/>
          </ac:spMkLst>
        </pc:spChg>
        <pc:spChg chg="add del mod ord">
          <ac:chgData name="Pavel Hladký" userId="37bccda2-9ac2-45eb-a4f8-5e21e10efe4b" providerId="ADAL" clId="{BBE2EBD5-C74A-4AF3-9368-5F8B825DE6EC}" dt="2021-09-24T10:56:31.488" v="345" actId="478"/>
          <ac:spMkLst>
            <pc:docMk/>
            <pc:sldMk cId="1204938304" sldId="342"/>
            <ac:spMk id="9" creationId="{99BC0E75-8843-4547-9E5F-CC5265682469}"/>
          </ac:spMkLst>
        </pc:spChg>
      </pc:sldChg>
      <pc:sldChg chg="addSp delSp modSp mod modClrScheme chgLayout">
        <pc:chgData name="Pavel Hladký" userId="37bccda2-9ac2-45eb-a4f8-5e21e10efe4b" providerId="ADAL" clId="{BBE2EBD5-C74A-4AF3-9368-5F8B825DE6EC}" dt="2021-09-24T10:58:21.580" v="350" actId="1076"/>
        <pc:sldMkLst>
          <pc:docMk/>
          <pc:sldMk cId="4004363685" sldId="343"/>
        </pc:sldMkLst>
        <pc:spChg chg="add del mod ord">
          <ac:chgData name="Pavel Hladký" userId="37bccda2-9ac2-45eb-a4f8-5e21e10efe4b" providerId="ADAL" clId="{BBE2EBD5-C74A-4AF3-9368-5F8B825DE6EC}" dt="2021-09-24T10:56:48.282" v="347" actId="478"/>
          <ac:spMkLst>
            <pc:docMk/>
            <pc:sldMk cId="4004363685" sldId="343"/>
            <ac:spMk id="2" creationId="{765A934F-6B3E-43DD-818B-947091279172}"/>
          </ac:spMkLst>
        </pc:spChg>
        <pc:spChg chg="mod">
          <ac:chgData name="Pavel Hladký" userId="37bccda2-9ac2-45eb-a4f8-5e21e10efe4b" providerId="ADAL" clId="{BBE2EBD5-C74A-4AF3-9368-5F8B825DE6EC}" dt="2021-09-24T10:58:21.580" v="350" actId="1076"/>
          <ac:spMkLst>
            <pc:docMk/>
            <pc:sldMk cId="4004363685" sldId="343"/>
            <ac:spMk id="5" creationId="{00000000-0000-0000-0000-000000000000}"/>
          </ac:spMkLst>
        </pc:spChg>
        <pc:picChg chg="mod ord">
          <ac:chgData name="Pavel Hladký" userId="37bccda2-9ac2-45eb-a4f8-5e21e10efe4b" providerId="ADAL" clId="{BBE2EBD5-C74A-4AF3-9368-5F8B825DE6EC}" dt="2021-09-24T10:56:51.679" v="348" actId="1076"/>
          <ac:picMkLst>
            <pc:docMk/>
            <pc:sldMk cId="4004363685" sldId="343"/>
            <ac:picMk id="4" creationId="{00000000-0000-0000-0000-000000000000}"/>
          </ac:picMkLst>
        </pc:picChg>
      </pc:sldChg>
      <pc:sldChg chg="addSp delSp modSp mod modClrScheme chgLayout">
        <pc:chgData name="Pavel Hladký" userId="37bccda2-9ac2-45eb-a4f8-5e21e10efe4b" providerId="ADAL" clId="{BBE2EBD5-C74A-4AF3-9368-5F8B825DE6EC}" dt="2021-09-24T10:22:27.331" v="125" actId="478"/>
        <pc:sldMkLst>
          <pc:docMk/>
          <pc:sldMk cId="1428948730" sldId="344"/>
        </pc:sldMkLst>
        <pc:spChg chg="mod ord">
          <ac:chgData name="Pavel Hladký" userId="37bccda2-9ac2-45eb-a4f8-5e21e10efe4b" providerId="ADAL" clId="{BBE2EBD5-C74A-4AF3-9368-5F8B825DE6EC}" dt="2021-09-24T10:22:24.979" v="124" actId="700"/>
          <ac:spMkLst>
            <pc:docMk/>
            <pc:sldMk cId="1428948730" sldId="344"/>
            <ac:spMk id="2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22:27.331" v="125" actId="478"/>
          <ac:spMkLst>
            <pc:docMk/>
            <pc:sldMk cId="1428948730" sldId="344"/>
            <ac:spMk id="3" creationId="{E750FA27-8858-44DA-845D-8CBBFC83A23C}"/>
          </ac:spMkLst>
        </pc:spChg>
      </pc:sldChg>
      <pc:sldChg chg="addSp delSp modSp mod modClrScheme chgLayout">
        <pc:chgData name="Pavel Hladký" userId="37bccda2-9ac2-45eb-a4f8-5e21e10efe4b" providerId="ADAL" clId="{BBE2EBD5-C74A-4AF3-9368-5F8B825DE6EC}" dt="2021-09-24T10:46:44.010" v="288" actId="478"/>
        <pc:sldMkLst>
          <pc:docMk/>
          <pc:sldMk cId="2495680065" sldId="345"/>
        </pc:sldMkLst>
        <pc:spChg chg="mod ord">
          <ac:chgData name="Pavel Hladký" userId="37bccda2-9ac2-45eb-a4f8-5e21e10efe4b" providerId="ADAL" clId="{BBE2EBD5-C74A-4AF3-9368-5F8B825DE6EC}" dt="2021-09-24T10:46:41.397" v="287" actId="700"/>
          <ac:spMkLst>
            <pc:docMk/>
            <pc:sldMk cId="2495680065" sldId="345"/>
            <ac:spMk id="2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46:44.010" v="288" actId="478"/>
          <ac:spMkLst>
            <pc:docMk/>
            <pc:sldMk cId="2495680065" sldId="345"/>
            <ac:spMk id="3" creationId="{F63F109D-08EB-48BB-889B-C724EF576061}"/>
          </ac:spMkLst>
        </pc:spChg>
      </pc:sldChg>
      <pc:sldChg chg="addSp delSp modSp mod modClrScheme chgLayout">
        <pc:chgData name="Pavel Hladký" userId="37bccda2-9ac2-45eb-a4f8-5e21e10efe4b" providerId="ADAL" clId="{BBE2EBD5-C74A-4AF3-9368-5F8B825DE6EC}" dt="2021-09-24T10:53:35.704" v="321" actId="478"/>
        <pc:sldMkLst>
          <pc:docMk/>
          <pc:sldMk cId="2017339646" sldId="346"/>
        </pc:sldMkLst>
        <pc:spChg chg="mod ord">
          <ac:chgData name="Pavel Hladký" userId="37bccda2-9ac2-45eb-a4f8-5e21e10efe4b" providerId="ADAL" clId="{BBE2EBD5-C74A-4AF3-9368-5F8B825DE6EC}" dt="2021-09-24T10:53:33.775" v="320" actId="700"/>
          <ac:spMkLst>
            <pc:docMk/>
            <pc:sldMk cId="2017339646" sldId="346"/>
            <ac:spMk id="2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53:35.704" v="321" actId="478"/>
          <ac:spMkLst>
            <pc:docMk/>
            <pc:sldMk cId="2017339646" sldId="346"/>
            <ac:spMk id="3" creationId="{6BE25E0D-C63B-4A15-B702-74E1006CF64A}"/>
          </ac:spMkLst>
        </pc:spChg>
      </pc:sldChg>
      <pc:sldChg chg="modSp mod ord modClrScheme chgLayout">
        <pc:chgData name="Pavel Hladký" userId="37bccda2-9ac2-45eb-a4f8-5e21e10efe4b" providerId="ADAL" clId="{BBE2EBD5-C74A-4AF3-9368-5F8B825DE6EC}" dt="2021-09-24T10:59:33.916" v="352"/>
        <pc:sldMkLst>
          <pc:docMk/>
          <pc:sldMk cId="1194275731" sldId="347"/>
        </pc:sldMkLst>
        <pc:spChg chg="mod ord">
          <ac:chgData name="Pavel Hladký" userId="37bccda2-9ac2-45eb-a4f8-5e21e10efe4b" providerId="ADAL" clId="{BBE2EBD5-C74A-4AF3-9368-5F8B825DE6EC}" dt="2021-09-24T10:43:42.716" v="266" actId="700"/>
          <ac:spMkLst>
            <pc:docMk/>
            <pc:sldMk cId="1194275731" sldId="347"/>
            <ac:spMk id="2" creationId="{00000000-0000-0000-0000-000000000000}"/>
          </ac:spMkLst>
        </pc:spChg>
        <pc:spChg chg="mod ord">
          <ac:chgData name="Pavel Hladký" userId="37bccda2-9ac2-45eb-a4f8-5e21e10efe4b" providerId="ADAL" clId="{BBE2EBD5-C74A-4AF3-9368-5F8B825DE6EC}" dt="2021-09-24T10:43:42.716" v="266" actId="700"/>
          <ac:spMkLst>
            <pc:docMk/>
            <pc:sldMk cId="1194275731" sldId="347"/>
            <ac:spMk id="3" creationId="{00000000-0000-0000-0000-000000000000}"/>
          </ac:spMkLst>
        </pc:spChg>
      </pc:sldChg>
      <pc:sldChg chg="add del">
        <pc:chgData name="Pavel Hladký" userId="37bccda2-9ac2-45eb-a4f8-5e21e10efe4b" providerId="ADAL" clId="{BBE2EBD5-C74A-4AF3-9368-5F8B825DE6EC}" dt="2021-09-24T10:02:12.239" v="9" actId="47"/>
        <pc:sldMkLst>
          <pc:docMk/>
          <pc:sldMk cId="827969447" sldId="348"/>
        </pc:sldMkLst>
      </pc:sldChg>
      <pc:sldChg chg="addSp delSp modSp add mod ord chgLayout">
        <pc:chgData name="Pavel Hladký" userId="37bccda2-9ac2-45eb-a4f8-5e21e10efe4b" providerId="ADAL" clId="{BBE2EBD5-C74A-4AF3-9368-5F8B825DE6EC}" dt="2021-09-24T10:09:43.844" v="57" actId="14100"/>
        <pc:sldMkLst>
          <pc:docMk/>
          <pc:sldMk cId="897424694" sldId="349"/>
        </pc:sldMkLst>
        <pc:spChg chg="add del mod">
          <ac:chgData name="Pavel Hladký" userId="37bccda2-9ac2-45eb-a4f8-5e21e10efe4b" providerId="ADAL" clId="{BBE2EBD5-C74A-4AF3-9368-5F8B825DE6EC}" dt="2021-09-24T10:03:12.703" v="11" actId="6264"/>
          <ac:spMkLst>
            <pc:docMk/>
            <pc:sldMk cId="897424694" sldId="349"/>
            <ac:spMk id="2" creationId="{BE328DFF-FB70-48F4-BB3C-C8EC374BECAE}"/>
          </ac:spMkLst>
        </pc:spChg>
        <pc:spChg chg="del mod ord">
          <ac:chgData name="Pavel Hladký" userId="37bccda2-9ac2-45eb-a4f8-5e21e10efe4b" providerId="ADAL" clId="{BBE2EBD5-C74A-4AF3-9368-5F8B825DE6EC}" dt="2021-09-24T10:07:12.725" v="31" actId="478"/>
          <ac:spMkLst>
            <pc:docMk/>
            <pc:sldMk cId="897424694" sldId="349"/>
            <ac:spMk id="3" creationId="{00000000-0000-0000-0000-000000000000}"/>
          </ac:spMkLst>
        </pc:spChg>
        <pc:spChg chg="add del mod ord">
          <ac:chgData name="Pavel Hladký" userId="37bccda2-9ac2-45eb-a4f8-5e21e10efe4b" providerId="ADAL" clId="{BBE2EBD5-C74A-4AF3-9368-5F8B825DE6EC}" dt="2021-09-24T10:03:12.703" v="11" actId="6264"/>
          <ac:spMkLst>
            <pc:docMk/>
            <pc:sldMk cId="897424694" sldId="349"/>
            <ac:spMk id="4" creationId="{1357C628-ADDA-4308-8BD4-5E8640B88B62}"/>
          </ac:spMkLst>
        </pc:spChg>
        <pc:spChg chg="add mod">
          <ac:chgData name="Pavel Hladký" userId="37bccda2-9ac2-45eb-a4f8-5e21e10efe4b" providerId="ADAL" clId="{BBE2EBD5-C74A-4AF3-9368-5F8B825DE6EC}" dt="2021-09-24T10:09:02.393" v="45" actId="255"/>
          <ac:spMkLst>
            <pc:docMk/>
            <pc:sldMk cId="897424694" sldId="349"/>
            <ac:spMk id="11" creationId="{9FAA85F2-D2C5-4DEC-8A59-0EDE1C5965EF}"/>
          </ac:spMkLst>
        </pc:spChg>
        <pc:spChg chg="add mod">
          <ac:chgData name="Pavel Hladký" userId="37bccda2-9ac2-45eb-a4f8-5e21e10efe4b" providerId="ADAL" clId="{BBE2EBD5-C74A-4AF3-9368-5F8B825DE6EC}" dt="2021-09-24T10:09:30.706" v="53" actId="255"/>
          <ac:spMkLst>
            <pc:docMk/>
            <pc:sldMk cId="897424694" sldId="349"/>
            <ac:spMk id="15" creationId="{F56CB80F-6F11-4C86-8DBB-98F9466BE618}"/>
          </ac:spMkLst>
        </pc:spChg>
        <pc:graphicFrameChg chg="add del modGraphic">
          <ac:chgData name="Pavel Hladký" userId="37bccda2-9ac2-45eb-a4f8-5e21e10efe4b" providerId="ADAL" clId="{BBE2EBD5-C74A-4AF3-9368-5F8B825DE6EC}" dt="2021-09-24T10:05:38.772" v="21" actId="478"/>
          <ac:graphicFrameMkLst>
            <pc:docMk/>
            <pc:sldMk cId="897424694" sldId="349"/>
            <ac:graphicFrameMk id="6" creationId="{1EDDB9C6-202D-4CB4-8F96-115103E50C62}"/>
          </ac:graphicFrameMkLst>
        </pc:graphicFrameChg>
        <pc:picChg chg="add del mod">
          <ac:chgData name="Pavel Hladký" userId="37bccda2-9ac2-45eb-a4f8-5e21e10efe4b" providerId="ADAL" clId="{BBE2EBD5-C74A-4AF3-9368-5F8B825DE6EC}" dt="2021-09-24T10:06:34.060" v="25" actId="478"/>
          <ac:picMkLst>
            <pc:docMk/>
            <pc:sldMk cId="897424694" sldId="349"/>
            <ac:picMk id="7" creationId="{E3AF77F3-E3A4-4F4E-8EF1-B88C2F7AF60C}"/>
          </ac:picMkLst>
        </pc:picChg>
        <pc:picChg chg="add mod">
          <ac:chgData name="Pavel Hladký" userId="37bccda2-9ac2-45eb-a4f8-5e21e10efe4b" providerId="ADAL" clId="{BBE2EBD5-C74A-4AF3-9368-5F8B825DE6EC}" dt="2021-09-24T10:07:28.954" v="33" actId="1076"/>
          <ac:picMkLst>
            <pc:docMk/>
            <pc:sldMk cId="897424694" sldId="349"/>
            <ac:picMk id="8" creationId="{EA1CABAF-3810-4A69-830C-B31500F62147}"/>
          </ac:picMkLst>
        </pc:picChg>
        <pc:picChg chg="add del mod">
          <ac:chgData name="Pavel Hladký" userId="37bccda2-9ac2-45eb-a4f8-5e21e10efe4b" providerId="ADAL" clId="{BBE2EBD5-C74A-4AF3-9368-5F8B825DE6EC}" dt="2021-09-24T10:07:42.935" v="35" actId="478"/>
          <ac:picMkLst>
            <pc:docMk/>
            <pc:sldMk cId="897424694" sldId="349"/>
            <ac:picMk id="9" creationId="{CDA41BCB-DAAE-482F-9D0F-EA56A49BDCE3}"/>
          </ac:picMkLst>
        </pc:picChg>
        <pc:picChg chg="add mod">
          <ac:chgData name="Pavel Hladký" userId="37bccda2-9ac2-45eb-a4f8-5e21e10efe4b" providerId="ADAL" clId="{BBE2EBD5-C74A-4AF3-9368-5F8B825DE6EC}" dt="2021-09-24T10:09:40.388" v="56" actId="14100"/>
          <ac:picMkLst>
            <pc:docMk/>
            <pc:sldMk cId="897424694" sldId="349"/>
            <ac:picMk id="12" creationId="{4111B117-8D33-4632-963D-9E9D017D2DFB}"/>
          </ac:picMkLst>
        </pc:picChg>
        <pc:picChg chg="add mod">
          <ac:chgData name="Pavel Hladký" userId="37bccda2-9ac2-45eb-a4f8-5e21e10efe4b" providerId="ADAL" clId="{BBE2EBD5-C74A-4AF3-9368-5F8B825DE6EC}" dt="2021-09-24T10:09:43.844" v="57" actId="14100"/>
          <ac:picMkLst>
            <pc:docMk/>
            <pc:sldMk cId="897424694" sldId="349"/>
            <ac:picMk id="13" creationId="{D0507493-FAEF-41B6-A20C-81B855C63827}"/>
          </ac:picMkLst>
        </pc:picChg>
      </pc:sldChg>
      <pc:sldChg chg="addSp delSp modSp new del mod chgLayout">
        <pc:chgData name="Pavel Hladký" userId="37bccda2-9ac2-45eb-a4f8-5e21e10efe4b" providerId="ADAL" clId="{BBE2EBD5-C74A-4AF3-9368-5F8B825DE6EC}" dt="2021-09-24T10:14:29.509" v="71" actId="47"/>
        <pc:sldMkLst>
          <pc:docMk/>
          <pc:sldMk cId="4117348831" sldId="350"/>
        </pc:sldMkLst>
        <pc:spChg chg="del">
          <ac:chgData name="Pavel Hladký" userId="37bccda2-9ac2-45eb-a4f8-5e21e10efe4b" providerId="ADAL" clId="{BBE2EBD5-C74A-4AF3-9368-5F8B825DE6EC}" dt="2021-09-24T10:12:16.294" v="63" actId="478"/>
          <ac:spMkLst>
            <pc:docMk/>
            <pc:sldMk cId="4117348831" sldId="350"/>
            <ac:spMk id="2" creationId="{EDB71B1F-A8CE-4727-88EA-4D12C466CD4E}"/>
          </ac:spMkLst>
        </pc:spChg>
        <pc:spChg chg="del">
          <ac:chgData name="Pavel Hladký" userId="37bccda2-9ac2-45eb-a4f8-5e21e10efe4b" providerId="ADAL" clId="{BBE2EBD5-C74A-4AF3-9368-5F8B825DE6EC}" dt="2021-09-24T10:12:17.718" v="64" actId="478"/>
          <ac:spMkLst>
            <pc:docMk/>
            <pc:sldMk cId="4117348831" sldId="350"/>
            <ac:spMk id="3" creationId="{69822066-58F8-4464-B3E9-5082824E1C30}"/>
          </ac:spMkLst>
        </pc:spChg>
        <pc:spChg chg="add mod">
          <ac:chgData name="Pavel Hladký" userId="37bccda2-9ac2-45eb-a4f8-5e21e10efe4b" providerId="ADAL" clId="{BBE2EBD5-C74A-4AF3-9368-5F8B825DE6EC}" dt="2021-09-24T10:13:49.425" v="67" actId="700"/>
          <ac:spMkLst>
            <pc:docMk/>
            <pc:sldMk cId="4117348831" sldId="350"/>
            <ac:spMk id="4" creationId="{7C4DDDA0-1B8E-4131-B742-11B32F278A05}"/>
          </ac:spMkLst>
        </pc:spChg>
        <pc:spChg chg="add mod">
          <ac:chgData name="Pavel Hladký" userId="37bccda2-9ac2-45eb-a4f8-5e21e10efe4b" providerId="ADAL" clId="{BBE2EBD5-C74A-4AF3-9368-5F8B825DE6EC}" dt="2021-09-24T10:13:49.425" v="67" actId="700"/>
          <ac:spMkLst>
            <pc:docMk/>
            <pc:sldMk cId="4117348831" sldId="350"/>
            <ac:spMk id="5" creationId="{02772CCA-1C67-4AAB-8A3C-AEB807B4892E}"/>
          </ac:spMkLst>
        </pc:spChg>
      </pc:sldChg>
      <pc:sldChg chg="new del">
        <pc:chgData name="Pavel Hladký" userId="37bccda2-9ac2-45eb-a4f8-5e21e10efe4b" providerId="ADAL" clId="{BBE2EBD5-C74A-4AF3-9368-5F8B825DE6EC}" dt="2021-09-24T10:02:07.482" v="8" actId="47"/>
        <pc:sldMkLst>
          <pc:docMk/>
          <pc:sldMk cId="1029430518" sldId="351"/>
        </pc:sldMkLst>
      </pc:sldChg>
      <pc:sldChg chg="add del">
        <pc:chgData name="Pavel Hladký" userId="37bccda2-9ac2-45eb-a4f8-5e21e10efe4b" providerId="ADAL" clId="{BBE2EBD5-C74A-4AF3-9368-5F8B825DE6EC}" dt="2021-09-24T10:06:57.343" v="27" actId="47"/>
        <pc:sldMkLst>
          <pc:docMk/>
          <pc:sldMk cId="1756396782" sldId="351"/>
        </pc:sldMkLst>
      </pc:sldChg>
      <pc:sldChg chg="add del">
        <pc:chgData name="Pavel Hladký" userId="37bccda2-9ac2-45eb-a4f8-5e21e10efe4b" providerId="ADAL" clId="{BBE2EBD5-C74A-4AF3-9368-5F8B825DE6EC}" dt="2021-09-24T10:09:51.446" v="59" actId="47"/>
        <pc:sldMkLst>
          <pc:docMk/>
          <pc:sldMk cId="4180992667" sldId="351"/>
        </pc:sldMkLst>
      </pc:sldChg>
      <pc:sldChg chg="add del">
        <pc:chgData name="Pavel Hladký" userId="37bccda2-9ac2-45eb-a4f8-5e21e10efe4b" providerId="ADAL" clId="{BBE2EBD5-C74A-4AF3-9368-5F8B825DE6EC}" dt="2021-09-24T10:07:02.744" v="28" actId="47"/>
        <pc:sldMkLst>
          <pc:docMk/>
          <pc:sldMk cId="1952763939" sldId="352"/>
        </pc:sldMkLst>
      </pc:sldChg>
      <pc:sldChg chg="add del">
        <pc:chgData name="Pavel Hladký" userId="37bccda2-9ac2-45eb-a4f8-5e21e10efe4b" providerId="ADAL" clId="{BBE2EBD5-C74A-4AF3-9368-5F8B825DE6EC}" dt="2021-09-24T10:06:17.679" v="23" actId="47"/>
        <pc:sldMkLst>
          <pc:docMk/>
          <pc:sldMk cId="3915532027" sldId="352"/>
        </pc:sldMkLst>
      </pc:sldChg>
      <pc:sldMasterChg chg="add addSldLayout delSldLayout">
        <pc:chgData name="Pavel Hladký" userId="37bccda2-9ac2-45eb-a4f8-5e21e10efe4b" providerId="ADAL" clId="{BBE2EBD5-C74A-4AF3-9368-5F8B825DE6EC}" dt="2021-09-24T10:09:51.446" v="59" actId="47"/>
        <pc:sldMasterMkLst>
          <pc:docMk/>
          <pc:sldMasterMk cId="2913452756" sldId="2147483667"/>
        </pc:sldMasterMkLst>
        <pc:sldLayoutChg chg="add">
          <pc:chgData name="Pavel Hladký" userId="37bccda2-9ac2-45eb-a4f8-5e21e10efe4b" providerId="ADAL" clId="{BBE2EBD5-C74A-4AF3-9368-5F8B825DE6EC}" dt="2021-09-24T10:00:52.426" v="0" actId="27028"/>
          <pc:sldLayoutMkLst>
            <pc:docMk/>
            <pc:sldMasterMk cId="2913452756" sldId="2147483667"/>
            <pc:sldLayoutMk cId="2807523434" sldId="2147483669"/>
          </pc:sldLayoutMkLst>
        </pc:sldLayoutChg>
        <pc:sldLayoutChg chg="add">
          <pc:chgData name="Pavel Hladký" userId="37bccda2-9ac2-45eb-a4f8-5e21e10efe4b" providerId="ADAL" clId="{BBE2EBD5-C74A-4AF3-9368-5F8B825DE6EC}" dt="2021-09-24T10:01:05.058" v="2" actId="27028"/>
          <pc:sldLayoutMkLst>
            <pc:docMk/>
            <pc:sldMasterMk cId="2913452756" sldId="2147483667"/>
            <pc:sldLayoutMk cId="1404525847" sldId="2147483670"/>
          </pc:sldLayoutMkLst>
        </pc:sldLayoutChg>
        <pc:sldLayoutChg chg="del">
          <pc:chgData name="Pavel Hladký" userId="37bccda2-9ac2-45eb-a4f8-5e21e10efe4b" providerId="ADAL" clId="{BBE2EBD5-C74A-4AF3-9368-5F8B825DE6EC}" dt="2021-09-24T10:09:51.446" v="59" actId="47"/>
          <pc:sldLayoutMkLst>
            <pc:docMk/>
            <pc:sldMasterMk cId="2913452756" sldId="2147483667"/>
            <pc:sldLayoutMk cId="938495046" sldId="2147483671"/>
          </pc:sldLayoutMkLst>
        </pc:sldLayoutChg>
        <pc:sldLayoutChg chg="del">
          <pc:chgData name="Pavel Hladký" userId="37bccda2-9ac2-45eb-a4f8-5e21e10efe4b" providerId="ADAL" clId="{BBE2EBD5-C74A-4AF3-9368-5F8B825DE6EC}" dt="2021-09-24T10:07:02.744" v="28" actId="47"/>
          <pc:sldLayoutMkLst>
            <pc:docMk/>
            <pc:sldMasterMk cId="2913452756" sldId="2147483667"/>
            <pc:sldLayoutMk cId="3234180874" sldId="2147483671"/>
          </pc:sldLayoutMkLst>
        </pc:sldLayoutChg>
      </pc:sldMasterChg>
    </pc:docChg>
  </pc:docChgLst>
  <pc:docChgLst>
    <pc:chgData name="Pavel Hladký" userId="1d81939fdeb6b1fd" providerId="OrgId" clId="{07C8940B-EB55-42AB-8B9C-563D08018607}"/>
    <pc:docChg chg="modSld sldOrd">
      <pc:chgData name="Pavel Hladký" userId="1d81939fdeb6b1fd" providerId="OrgId" clId="{07C8940B-EB55-42AB-8B9C-563D08018607}" dt="2018-08-25T08:07:43.831" v="12"/>
      <pc:docMkLst>
        <pc:docMk/>
      </pc:docMkLst>
      <pc:sldChg chg="modSp">
        <pc:chgData name="Pavel Hladký" userId="1d81939fdeb6b1fd" providerId="OrgId" clId="{07C8940B-EB55-42AB-8B9C-563D08018607}" dt="2018-08-25T07:25:17.597" v="11" actId="20577"/>
        <pc:sldMkLst>
          <pc:docMk/>
          <pc:sldMk cId="1050929457" sldId="263"/>
        </pc:sldMkLst>
        <pc:spChg chg="mod">
          <ac:chgData name="Pavel Hladký" userId="1d81939fdeb6b1fd" providerId="OrgId" clId="{07C8940B-EB55-42AB-8B9C-563D08018607}" dt="2018-08-25T07:25:17.597" v="11" actId="20577"/>
          <ac:spMkLst>
            <pc:docMk/>
            <pc:sldMk cId="1050929457" sldId="263"/>
            <ac:spMk id="6146" creationId="{00000000-0000-0000-0000-000000000000}"/>
          </ac:spMkLst>
        </pc:spChg>
      </pc:sldChg>
      <pc:sldChg chg="modSp ord">
        <pc:chgData name="Pavel Hladký" userId="1d81939fdeb6b1fd" providerId="OrgId" clId="{07C8940B-EB55-42AB-8B9C-563D08018607}" dt="2018-08-25T07:15:42.095" v="5"/>
        <pc:sldMkLst>
          <pc:docMk/>
          <pc:sldMk cId="1549436740" sldId="266"/>
        </pc:sldMkLst>
        <pc:spChg chg="mod">
          <ac:chgData name="Pavel Hladký" userId="1d81939fdeb6b1fd" providerId="OrgId" clId="{07C8940B-EB55-42AB-8B9C-563D08018607}" dt="2018-08-25T07:15:31.558" v="4" actId="20577"/>
          <ac:spMkLst>
            <pc:docMk/>
            <pc:sldMk cId="1549436740" sldId="266"/>
            <ac:spMk id="4" creationId="{5123F8E2-C293-4222-B32C-515331EF1267}"/>
          </ac:spMkLst>
        </pc:spChg>
      </pc:sldChg>
      <pc:sldChg chg="modTransition">
        <pc:chgData name="Pavel Hladký" userId="1d81939fdeb6b1fd" providerId="OrgId" clId="{07C8940B-EB55-42AB-8B9C-563D08018607}" dt="2018-08-25T08:07:43.831" v="12"/>
        <pc:sldMkLst>
          <pc:docMk/>
          <pc:sldMk cId="2559786146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B291-6B7A-4FAA-B81C-1603FED81CB7}" type="datetimeFigureOut">
              <a:rPr lang="cs-CZ" smtClean="0"/>
              <a:t>24.09.2021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AAE48-ABA3-425B-9C80-764439A9F2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51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AAE48-ABA3-425B-9C80-764439A9F24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023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AE48-ABA3-425B-9C80-764439A9F24D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9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AE48-ABA3-425B-9C80-764439A9F24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79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AE48-ABA3-425B-9C80-764439A9F24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04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 6 laktace klesá kvalita mleziva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AE48-ABA3-425B-9C80-764439A9F24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31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AE48-ABA3-425B-9C80-764439A9F24D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847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AE48-ABA3-425B-9C80-764439A9F24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197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AE48-ABA3-425B-9C80-764439A9F24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779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AE48-ABA3-425B-9C80-764439A9F24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019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AE48-ABA3-425B-9C80-764439A9F24D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69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"/>
          <a:stretch/>
        </p:blipFill>
        <p:spPr>
          <a:xfrm>
            <a:off x="-16347" y="0"/>
            <a:ext cx="9940365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18513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2613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Modifiez le style des sous-titres du masque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8B7ABF-7414-4554-BB01-92733161100A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29"/>
          <a:stretch/>
        </p:blipFill>
        <p:spPr>
          <a:xfrm>
            <a:off x="8336582" y="6242461"/>
            <a:ext cx="1422413" cy="47268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2" y="5738880"/>
            <a:ext cx="3210278" cy="1002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957A9-59FF-4FC2-8E41-16B0747FFD8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83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-26988"/>
            <a:ext cx="2227263" cy="6153151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-26988"/>
            <a:ext cx="6534150" cy="615315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6A7B1-2515-4849-B85D-2879B567178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876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25" y="-26988"/>
            <a:ext cx="6696075" cy="114300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3813" cy="4525963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5313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7713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DADF8A36-661D-48A2-9A5F-94CCDD27350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461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25" y="-26988"/>
            <a:ext cx="6696075" cy="114300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3813" cy="4525963"/>
          </a:xfrm>
        </p:spPr>
        <p:txBody>
          <a:bodyPr/>
          <a:lstStyle/>
          <a:p>
            <a:r>
              <a:rPr lang="fr-FR"/>
              <a:t>Cliquez sur l'icône pour ajouter un tableau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5313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7713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2A6339DF-7AC0-438D-A422-046B41E5F2D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1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raubert\Desktop\Fond PPT Ruminants Lait-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9012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588" y="2492897"/>
            <a:ext cx="9901238" cy="1470025"/>
          </a:xfrm>
        </p:spPr>
        <p:txBody>
          <a:bodyPr>
            <a:normAutofit/>
          </a:bodyPr>
          <a:lstStyle>
            <a:lvl1pPr>
              <a:defRPr sz="4399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588" y="4365104"/>
            <a:ext cx="9901238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yriad Pro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fr-FR" dirty="0"/>
          </a:p>
        </p:txBody>
      </p:sp>
      <p:pic>
        <p:nvPicPr>
          <p:cNvPr id="22" name="Picture 3" descr="\\CCPA14\Services\Marketing\Doc du service\Communication Institutionnelle\Nouvelle communication 2014\Charte graphique\Logos\CCPA\Logo CCPA - Anglais + Signatur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8" b="-6700"/>
          <a:stretch/>
        </p:blipFill>
        <p:spPr bwMode="auto">
          <a:xfrm>
            <a:off x="3512277" y="404664"/>
            <a:ext cx="3095848" cy="37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\\CCPA14\Services\Marketing\Doc du service\Communication Institutionnelle\Nouvelle communication 2014\Charte graphique\Logos\Iframix\Logo Iframix - Anglai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22" y="337121"/>
            <a:ext cx="2680635" cy="5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525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221" y="1268762"/>
            <a:ext cx="8913972" cy="4680519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752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5EFD9-1F6B-4CCD-8E0B-B395277A228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18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85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85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4AE7D-3CB5-4314-8B0F-37248B1D76E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2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53877-294C-41AA-806A-E40CF0968AF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30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38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DC87D-442C-4DB1-BA6D-6B017D45563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14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0F127-1035-4AEA-B6E1-F78AFA7E094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5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7FC0F-6DCE-4C36-80FA-2344ACDB34C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2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1913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3CECF-5933-4463-AE95-55B3DB4712B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52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20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20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20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CA7D5-15DC-4DCB-9A00-FB67E8EF778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6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47" y="27384"/>
            <a:ext cx="9920759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7725" y="-26988"/>
            <a:ext cx="6696075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38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400">
                <a:latin typeface="Arial" charset="0"/>
              </a:defRPr>
            </a:lvl1pPr>
          </a:lstStyle>
          <a:p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53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4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400">
                <a:latin typeface="Arial" charset="0"/>
              </a:defRPr>
            </a:lvl1pPr>
          </a:lstStyle>
          <a:p>
            <a:fld id="{DDDCA3D4-20DB-43D4-AED8-ACFBF7D63AAF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76288" y="981075"/>
            <a:ext cx="6840537" cy="0"/>
          </a:xfrm>
          <a:prstGeom prst="line">
            <a:avLst/>
          </a:prstGeom>
          <a:noFill/>
          <a:ln w="12700">
            <a:solidFill>
              <a:srgbClr val="0088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0" y="6021288"/>
            <a:ext cx="2287910" cy="7144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8E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8E4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8E4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8E4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8E4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8E4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8E4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8E4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88E4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88E4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8E4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8E4"/>
        </a:buClr>
        <a:buSzPct val="65000"/>
        <a:buChar char="o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8E4"/>
        </a:buClr>
        <a:buSzPct val="60000"/>
        <a:buFont typeface="Arial Narrow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8E4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8E4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8E4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8E4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8E4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raubert\Desktop\Fond PPT Ruminants Lait-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9012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44624"/>
            <a:ext cx="99044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221" y="1268762"/>
            <a:ext cx="8913972" cy="468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8444" y="6492604"/>
            <a:ext cx="2419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141" tIns="51570" rIns="103141" bIns="51570" anchor="b"/>
          <a:lstStyle/>
          <a:p>
            <a:pPr algn="l">
              <a:spcBef>
                <a:spcPct val="0"/>
              </a:spcBef>
              <a:buClrTx/>
            </a:pPr>
            <a:r>
              <a:rPr lang="fr-FR" sz="9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Light" pitchFamily="34" charset="0"/>
                <a:cs typeface="Arial" pitchFamily="34" charset="0"/>
                <a:sym typeface="Wingdings" pitchFamily="2" charset="2"/>
              </a:rPr>
              <a:t> Page </a:t>
            </a:r>
            <a:fld id="{374ED4D3-5B15-43A8-B7C5-6ED0FB65991D}" type="slidenum">
              <a:rPr lang="fr-FR" sz="900" b="0">
                <a:solidFill>
                  <a:schemeClr val="tx1">
                    <a:lumMod val="85000"/>
                    <a:lumOff val="15000"/>
                  </a:schemeClr>
                </a:solidFill>
                <a:latin typeface="Myriad Pro Light" pitchFamily="34" charset="0"/>
                <a:cs typeface="Arial" pitchFamily="34" charset="0"/>
                <a:sym typeface="Wingdings" pitchFamily="2" charset="2"/>
              </a:rPr>
              <a:pPr algn="l">
                <a:spcBef>
                  <a:spcPct val="0"/>
                </a:spcBef>
                <a:buClrTx/>
              </a:pPr>
              <a:t>‹#›</a:t>
            </a:fld>
            <a:endParaRPr lang="fr-FR" sz="900" b="0">
              <a:solidFill>
                <a:schemeClr val="tx1">
                  <a:lumMod val="85000"/>
                  <a:lumOff val="15000"/>
                </a:schemeClr>
              </a:solidFill>
              <a:latin typeface="Myriad Pro Light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8" name="Picture 3" descr="\\CCPA14\Services\Marketing\Doc du service\Communication Institutionnelle\Nouvelle communication 2014\Charte graphique\Logos\CCPA\Logo CCPA - Anglais + Signature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62"/>
          <a:stretch/>
        </p:blipFill>
        <p:spPr bwMode="auto">
          <a:xfrm>
            <a:off x="8029184" y="6562725"/>
            <a:ext cx="1536123" cy="10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\\CCPA14\Services\Marketing\Doc du service\Communication Institutionnelle\Nouvelle communication 2014\Charte graphique\Logos\Iframix\Logo Iframix - Anglais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065" y="6093297"/>
            <a:ext cx="1905547" cy="3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45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60A7"/>
          </a:solidFill>
          <a:latin typeface="Myriad Pro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0060A7"/>
        </a:buClr>
        <a:buFont typeface="Arial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60A7"/>
        </a:buClr>
        <a:buFont typeface="Wingdings" pitchFamily="2" charset="2"/>
        <a:buChar char="ü"/>
        <a:defRPr sz="2400" kern="1200">
          <a:solidFill>
            <a:schemeClr val="tx1">
              <a:lumMod val="85000"/>
              <a:lumOff val="15000"/>
            </a:schemeClr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60A7"/>
        </a:buClr>
        <a:buFont typeface="Wingdings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A1CABAF-3810-4A69-830C-B31500F62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" y="908720"/>
            <a:ext cx="6066046" cy="181066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FAA85F2-D2C5-4DEC-8A59-0EDE1C5965EF}"/>
              </a:ext>
            </a:extLst>
          </p:cNvPr>
          <p:cNvSpPr txBox="1"/>
          <p:nvPr/>
        </p:nvSpPr>
        <p:spPr>
          <a:xfrm>
            <a:off x="775742" y="3573016"/>
            <a:ext cx="57606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VÝŽIVA  OVCÍ PLEMENE DORPER</a:t>
            </a:r>
            <a:endParaRPr lang="cs-CZ" sz="4400" b="1" dirty="0"/>
          </a:p>
        </p:txBody>
      </p:sp>
      <p:pic>
        <p:nvPicPr>
          <p:cNvPr id="12" name="Zástupný symbol pro obsah 3">
            <a:extLst>
              <a:ext uri="{FF2B5EF4-FFF2-40B4-BE49-F238E27FC236}">
                <a16:creationId xmlns:a16="http://schemas.microsoft.com/office/drawing/2014/main" id="{4111B117-8D33-4632-963D-9E9D017D2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96423" y="1695882"/>
            <a:ext cx="2489310" cy="199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0507493-FAEF-41B6-A20C-81B855C63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423" y="4205716"/>
            <a:ext cx="2466241" cy="221724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56CB80F-6F11-4C86-8DBB-98F9466BE618}"/>
              </a:ext>
            </a:extLst>
          </p:cNvPr>
          <p:cNvSpPr txBox="1"/>
          <p:nvPr/>
        </p:nvSpPr>
        <p:spPr>
          <a:xfrm>
            <a:off x="1179114" y="5718447"/>
            <a:ext cx="4953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PLCHOVICE 25.9.2021</a:t>
            </a:r>
          </a:p>
        </p:txBody>
      </p:sp>
    </p:spTree>
    <p:extLst>
      <p:ext uri="{BB962C8B-B14F-4D97-AF65-F5344CB8AC3E}">
        <p14:creationId xmlns:p14="http://schemas.microsoft.com/office/powerpoint/2010/main" val="89742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51806" y="22104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169" y="4207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260" y="2060848"/>
            <a:ext cx="4128883" cy="273630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00038" y="1143660"/>
            <a:ext cx="2591928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Výživa bahnic</a:t>
            </a:r>
          </a:p>
        </p:txBody>
      </p:sp>
      <p:sp>
        <p:nvSpPr>
          <p:cNvPr id="5" name="Zaoblený obdélník 4"/>
          <p:cNvSpPr/>
          <p:nvPr/>
        </p:nvSpPr>
        <p:spPr bwMode="auto">
          <a:xfrm>
            <a:off x="-282926" y="1924237"/>
            <a:ext cx="4299028" cy="49665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itchFamily="34" charset="0"/>
              </a:rPr>
              <a:t>Nutriční požadavky se odvíjejí od: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15702" y="2413646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Hmotnosti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Fyziologického stavu</a:t>
            </a:r>
          </a:p>
          <a:p>
            <a:pPr marL="2171700" lvl="4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Stání na sucho</a:t>
            </a:r>
          </a:p>
          <a:p>
            <a:pPr marL="2171700" lvl="4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Výživa před a po porodu</a:t>
            </a:r>
          </a:p>
          <a:p>
            <a:pPr marL="2171700" lvl="4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Laktace</a:t>
            </a:r>
          </a:p>
          <a:p>
            <a:pPr marL="2171700" lvl="4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Reprodukce</a:t>
            </a:r>
          </a:p>
        </p:txBody>
      </p:sp>
    </p:spTree>
    <p:extLst>
      <p:ext uri="{BB962C8B-B14F-4D97-AF65-F5344CB8AC3E}">
        <p14:creationId xmlns:p14="http://schemas.microsoft.com/office/powerpoint/2010/main" val="190097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2"/>
            <a:ext cx="9904413" cy="1253865"/>
          </a:xfrm>
          <a:ln w="44450" cap="flat" cmpd="dbl">
            <a:solidFill>
              <a:schemeClr val="accent1"/>
            </a:solidFill>
            <a:prstDash val="sysDot"/>
          </a:ln>
        </p:spPr>
        <p:txBody>
          <a:bodyPr/>
          <a:lstStyle/>
          <a:p>
            <a:pPr eaLnBrk="1" hangingPunct="1"/>
            <a:r>
              <a:rPr lang="cs-CZ" dirty="0"/>
              <a:t>Hodnocení tělesné kondice</a:t>
            </a:r>
            <a:endParaRPr lang="fr-FR" dirty="0"/>
          </a:p>
        </p:txBody>
      </p:sp>
      <p:sp>
        <p:nvSpPr>
          <p:cNvPr id="118786" name="Rectangle 3"/>
          <p:cNvSpPr>
            <a:spLocks noGrp="1" noChangeArrowheads="1"/>
          </p:cNvSpPr>
          <p:nvPr>
            <p:ph idx="1"/>
          </p:nvPr>
        </p:nvSpPr>
        <p:spPr>
          <a:xfrm>
            <a:off x="228699" y="1422530"/>
            <a:ext cx="8913972" cy="4680519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cs-CZ" sz="1600" b="1" dirty="0"/>
              <a:t>Fyziologické</a:t>
            </a:r>
            <a:r>
              <a:rPr lang="fr-FR" sz="1600" b="1" dirty="0"/>
              <a:t>	</a:t>
            </a:r>
            <a:r>
              <a:rPr lang="cs-CZ" sz="1600" b="1" dirty="0"/>
              <a:t>Doporučená</a:t>
            </a:r>
            <a:r>
              <a:rPr lang="fr-FR" sz="1600" b="1" dirty="0"/>
              <a:t>	</a:t>
            </a:r>
            <a:r>
              <a:rPr lang="cs-CZ" sz="1600" b="1" dirty="0"/>
              <a:t>	Pozorování</a:t>
            </a:r>
            <a:endParaRPr lang="fr-FR" sz="1600" b="1" dirty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cs-CZ" sz="1600" b="1" dirty="0"/>
              <a:t>Stadium</a:t>
            </a:r>
            <a:r>
              <a:rPr lang="fr-FR" sz="1600" b="1" dirty="0"/>
              <a:t>	</a:t>
            </a:r>
            <a:r>
              <a:rPr lang="cs-CZ" sz="1600" b="1" dirty="0"/>
              <a:t>	průměrná</a:t>
            </a:r>
            <a:endParaRPr lang="fr-FR" sz="1600" b="1" dirty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cs-CZ" sz="1600" b="1" dirty="0"/>
              <a:t>Bahnice		hodnota</a:t>
            </a:r>
            <a:endParaRPr lang="fr-FR" sz="1600" dirty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fr-FR" sz="1600" dirty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cs-CZ" sz="1600" dirty="0"/>
              <a:t>Říje</a:t>
            </a:r>
            <a:r>
              <a:rPr lang="fr-FR" sz="1600" dirty="0"/>
              <a:t>		</a:t>
            </a:r>
            <a:r>
              <a:rPr lang="cs-CZ" sz="1600" dirty="0"/>
              <a:t>	</a:t>
            </a:r>
            <a:r>
              <a:rPr lang="fr-FR" sz="1600" b="1" dirty="0">
                <a:solidFill>
                  <a:schemeClr val="accent2"/>
                </a:solidFill>
              </a:rPr>
              <a:t>3 à 3,5</a:t>
            </a:r>
            <a:r>
              <a:rPr lang="fr-FR" sz="1600" dirty="0"/>
              <a:t>		</a:t>
            </a:r>
            <a:r>
              <a:rPr lang="cs-CZ" sz="1600" dirty="0"/>
              <a:t>Účinný </a:t>
            </a:r>
            <a:r>
              <a:rPr lang="cs-CZ" sz="1600" dirty="0" err="1"/>
              <a:t>flushing</a:t>
            </a:r>
            <a:r>
              <a:rPr lang="cs-CZ" sz="1600" dirty="0"/>
              <a:t> – hodnota </a:t>
            </a:r>
            <a:r>
              <a:rPr lang="fr-FR" sz="1600" dirty="0"/>
              <a:t>&gt;3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r-FR" sz="1600" dirty="0">
                <a:solidFill>
                  <a:srgbClr val="003366"/>
                </a:solidFill>
              </a:rPr>
              <a:t>90 </a:t>
            </a:r>
            <a:r>
              <a:rPr lang="cs-CZ" sz="1600" dirty="0">
                <a:solidFill>
                  <a:srgbClr val="003366"/>
                </a:solidFill>
              </a:rPr>
              <a:t>d březosti</a:t>
            </a:r>
            <a:r>
              <a:rPr lang="fr-FR" sz="1600" dirty="0"/>
              <a:t>	</a:t>
            </a:r>
            <a:r>
              <a:rPr lang="cs-CZ" sz="1600" dirty="0"/>
              <a:t>	</a:t>
            </a:r>
            <a:r>
              <a:rPr lang="fr-FR" sz="1600" b="1" dirty="0">
                <a:solidFill>
                  <a:schemeClr val="accent2"/>
                </a:solidFill>
              </a:rPr>
              <a:t>3 à 3,5</a:t>
            </a:r>
            <a:r>
              <a:rPr lang="fr-FR" sz="1600" dirty="0"/>
              <a:t>		</a:t>
            </a:r>
            <a:r>
              <a:rPr lang="cs-CZ" sz="1600" dirty="0"/>
              <a:t>V případě hodnoty </a:t>
            </a:r>
            <a:r>
              <a:rPr lang="fr-FR" sz="1600" dirty="0"/>
              <a:t>&lt; 3 </a:t>
            </a:r>
            <a:r>
              <a:rPr lang="cs-CZ" sz="1600" dirty="0"/>
              <a:t>zvýšit </a:t>
            </a:r>
            <a:r>
              <a:rPr lang="fr-FR" sz="1600" dirty="0"/>
              <a:t>10% </a:t>
            </a:r>
            <a:r>
              <a:rPr lang="cs-CZ" sz="1600" dirty="0"/>
              <a:t>				                                 doporučeného příjmu na konci březosti</a:t>
            </a:r>
            <a:endParaRPr lang="fr-FR" sz="1600" dirty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fr-FR" sz="1600" dirty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cs-CZ" sz="1600" dirty="0">
                <a:solidFill>
                  <a:srgbClr val="003366"/>
                </a:solidFill>
              </a:rPr>
              <a:t>Porod</a:t>
            </a:r>
            <a:r>
              <a:rPr lang="fr-FR" sz="1600" dirty="0">
                <a:solidFill>
                  <a:schemeClr val="accent1"/>
                </a:solidFill>
              </a:rPr>
              <a:t>	</a:t>
            </a:r>
            <a:r>
              <a:rPr lang="fr-FR" sz="1600" dirty="0"/>
              <a:t>	</a:t>
            </a:r>
            <a:r>
              <a:rPr lang="cs-CZ" sz="1600" dirty="0"/>
              <a:t>	</a:t>
            </a:r>
            <a:r>
              <a:rPr lang="fr-FR" sz="1600" b="1" dirty="0">
                <a:solidFill>
                  <a:schemeClr val="accent2"/>
                </a:solidFill>
              </a:rPr>
              <a:t>3,5</a:t>
            </a:r>
            <a:r>
              <a:rPr lang="fr-FR" sz="1600" dirty="0"/>
              <a:t>		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fr-FR" sz="1600" dirty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r-FR" sz="1600" dirty="0">
                <a:solidFill>
                  <a:srgbClr val="003366"/>
                </a:solidFill>
              </a:rPr>
              <a:t>42 </a:t>
            </a:r>
            <a:r>
              <a:rPr lang="cs-CZ" sz="1600" dirty="0">
                <a:solidFill>
                  <a:srgbClr val="003366"/>
                </a:solidFill>
              </a:rPr>
              <a:t>d</a:t>
            </a:r>
            <a:r>
              <a:rPr lang="fr-FR" sz="1600" dirty="0">
                <a:solidFill>
                  <a:srgbClr val="003366"/>
                </a:solidFill>
              </a:rPr>
              <a:t> </a:t>
            </a:r>
            <a:r>
              <a:rPr lang="cs-CZ" sz="1600" dirty="0">
                <a:solidFill>
                  <a:srgbClr val="003366"/>
                </a:solidFill>
              </a:rPr>
              <a:t>laktace	</a:t>
            </a:r>
            <a:r>
              <a:rPr lang="fr-FR" sz="1600" dirty="0"/>
              <a:t>	</a:t>
            </a:r>
            <a:r>
              <a:rPr lang="fr-FR" sz="1600" b="1" dirty="0">
                <a:solidFill>
                  <a:schemeClr val="accent2"/>
                </a:solidFill>
              </a:rPr>
              <a:t>2,5 à 3,5</a:t>
            </a:r>
            <a:r>
              <a:rPr lang="fr-FR" sz="1600" dirty="0"/>
              <a:t>		</a:t>
            </a:r>
            <a:r>
              <a:rPr lang="cs-CZ" sz="1600" dirty="0"/>
              <a:t>Nepřekročit  odchylku </a:t>
            </a:r>
            <a:r>
              <a:rPr lang="fr-FR" sz="1600" dirty="0"/>
              <a:t>1 </a:t>
            </a:r>
            <a:r>
              <a:rPr lang="cs-CZ" sz="1600" dirty="0"/>
              <a:t>bod ve </a:t>
            </a:r>
            <a:r>
              <a:rPr lang="fr-FR" sz="1600" dirty="0"/>
              <a:t> 42 </a:t>
            </a:r>
            <a:r>
              <a:rPr lang="cs-CZ" sz="1600" dirty="0"/>
              <a:t>dnech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fr-FR" sz="1600" dirty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fr-FR" sz="1600" dirty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cs-CZ" sz="1600" dirty="0">
                <a:solidFill>
                  <a:srgbClr val="003366"/>
                </a:solidFill>
              </a:rPr>
              <a:t>Odstav</a:t>
            </a:r>
            <a:r>
              <a:rPr lang="fr-FR" sz="1600" dirty="0"/>
              <a:t>		</a:t>
            </a:r>
            <a:r>
              <a:rPr lang="cs-CZ" sz="1600" dirty="0"/>
              <a:t>	</a:t>
            </a:r>
            <a:r>
              <a:rPr lang="fr-FR" sz="1600" b="1" dirty="0">
                <a:solidFill>
                  <a:schemeClr val="accent2"/>
                </a:solidFill>
              </a:rPr>
              <a:t>2 à 2,5</a:t>
            </a:r>
            <a:r>
              <a:rPr lang="fr-FR" sz="1600" dirty="0"/>
              <a:t>		</a:t>
            </a:r>
            <a:r>
              <a:rPr lang="cs-CZ" sz="1600" dirty="0"/>
              <a:t>Nepřipustit nedostatečnou výživu do 8 týdne laktace</a:t>
            </a:r>
            <a:endParaRPr lang="fr-FR" sz="1600" dirty="0"/>
          </a:p>
        </p:txBody>
      </p:sp>
      <p:sp>
        <p:nvSpPr>
          <p:cNvPr id="118788" name="Line 5"/>
          <p:cNvSpPr>
            <a:spLocks noChangeShapeType="1"/>
          </p:cNvSpPr>
          <p:nvPr/>
        </p:nvSpPr>
        <p:spPr bwMode="auto">
          <a:xfrm>
            <a:off x="2063419" y="1371930"/>
            <a:ext cx="0" cy="4342704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</p:spPr>
        <p:txBody>
          <a:bodyPr lIns="53991" rIns="53991"/>
          <a:lstStyle/>
          <a:p>
            <a:endParaRPr lang="fr-FR"/>
          </a:p>
        </p:txBody>
      </p:sp>
      <p:sp>
        <p:nvSpPr>
          <p:cNvPr id="118789" name="Line 6"/>
          <p:cNvSpPr>
            <a:spLocks noChangeShapeType="1"/>
          </p:cNvSpPr>
          <p:nvPr/>
        </p:nvSpPr>
        <p:spPr bwMode="auto">
          <a:xfrm>
            <a:off x="4209345" y="1371930"/>
            <a:ext cx="0" cy="4342704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</p:spPr>
        <p:txBody>
          <a:bodyPr lIns="53991" rIns="53991"/>
          <a:lstStyle/>
          <a:p>
            <a:endParaRPr lang="fr-FR"/>
          </a:p>
        </p:txBody>
      </p:sp>
      <p:sp>
        <p:nvSpPr>
          <p:cNvPr id="118790" name="Line 7"/>
          <p:cNvSpPr>
            <a:spLocks noChangeShapeType="1"/>
          </p:cNvSpPr>
          <p:nvPr/>
        </p:nvSpPr>
        <p:spPr bwMode="auto">
          <a:xfrm>
            <a:off x="847725" y="2420888"/>
            <a:ext cx="767592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</p:spPr>
        <p:txBody>
          <a:bodyPr lIns="53991" rIns="53991"/>
          <a:lstStyle/>
          <a:p>
            <a:endParaRPr lang="fr-FR"/>
          </a:p>
        </p:txBody>
      </p:sp>
      <p:sp>
        <p:nvSpPr>
          <p:cNvPr id="118791" name="Line 8"/>
          <p:cNvSpPr>
            <a:spLocks noChangeShapeType="1"/>
          </p:cNvSpPr>
          <p:nvPr/>
        </p:nvSpPr>
        <p:spPr bwMode="auto">
          <a:xfrm>
            <a:off x="827807" y="3543282"/>
            <a:ext cx="767592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</p:spPr>
        <p:txBody>
          <a:bodyPr lIns="53991" rIns="53991"/>
          <a:lstStyle/>
          <a:p>
            <a:endParaRPr lang="fr-FR"/>
          </a:p>
        </p:txBody>
      </p:sp>
      <p:sp>
        <p:nvSpPr>
          <p:cNvPr id="118792" name="Line 9"/>
          <p:cNvSpPr>
            <a:spLocks noChangeShapeType="1"/>
          </p:cNvSpPr>
          <p:nvPr/>
        </p:nvSpPr>
        <p:spPr bwMode="auto">
          <a:xfrm>
            <a:off x="847725" y="4149080"/>
            <a:ext cx="767592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</p:spPr>
        <p:txBody>
          <a:bodyPr lIns="53991" rIns="53991"/>
          <a:lstStyle/>
          <a:p>
            <a:endParaRPr lang="fr-FR"/>
          </a:p>
        </p:txBody>
      </p:sp>
      <p:sp>
        <p:nvSpPr>
          <p:cNvPr id="118793" name="Line 10"/>
          <p:cNvSpPr>
            <a:spLocks noChangeShapeType="1"/>
          </p:cNvSpPr>
          <p:nvPr/>
        </p:nvSpPr>
        <p:spPr bwMode="auto">
          <a:xfrm>
            <a:off x="847725" y="4797152"/>
            <a:ext cx="767592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</p:spPr>
        <p:txBody>
          <a:bodyPr lIns="53991" rIns="53991"/>
          <a:lstStyle/>
          <a:p>
            <a:endParaRPr lang="fr-FR"/>
          </a:p>
        </p:txBody>
      </p:sp>
      <p:pic>
        <p:nvPicPr>
          <p:cNvPr id="10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0038" y="38970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1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44584" y="236481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650" y="45374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9678" y="1164101"/>
            <a:ext cx="7704856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Výživa bahnic  před porodem (posledních 6 týdnů březosti) 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13519" y="2387643"/>
            <a:ext cx="8006067" cy="2818948"/>
            <a:chOff x="432" y="672"/>
            <a:chExt cx="4656" cy="1776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536" y="672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cs-CZ" dirty="0"/>
                <a:t>   </a:t>
              </a:r>
              <a:endParaRPr lang="fr-FR" dirty="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608" y="672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5040" y="672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657" y="91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448" y="86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432" y="1296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432" y="2400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432" y="672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960" y="672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432" y="672"/>
              <a:ext cx="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536" y="86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cs-CZ" dirty="0"/>
                <a:t> </a:t>
              </a:r>
              <a:endParaRPr lang="fr-FR" dirty="0"/>
            </a:p>
          </p:txBody>
        </p: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96534" y="2425736"/>
            <a:ext cx="8294467" cy="266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SzPct val="65000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SzPct val="60000"/>
              <a:buFont typeface="Arial Narrow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cs-CZ" sz="1600" kern="0" dirty="0"/>
              <a:t>Hmotnost</a:t>
            </a:r>
            <a:r>
              <a:rPr lang="fr-FR" sz="1600" kern="0" dirty="0"/>
              <a:t>	</a:t>
            </a:r>
            <a:r>
              <a:rPr lang="cs-CZ" sz="1600" kern="0" dirty="0"/>
              <a:t>Hmotnost</a:t>
            </a:r>
            <a:r>
              <a:rPr lang="fr-FR" sz="1600" kern="0" dirty="0"/>
              <a:t>		</a:t>
            </a:r>
            <a:r>
              <a:rPr lang="cs-CZ" sz="1600" kern="0" dirty="0"/>
              <a:t>Období</a:t>
            </a:r>
            <a:r>
              <a:rPr lang="fr-FR" sz="1600" kern="0" dirty="0"/>
              <a:t> (</a:t>
            </a:r>
            <a:r>
              <a:rPr lang="cs-CZ" sz="1600" kern="0" dirty="0"/>
              <a:t>týdny před porodem</a:t>
            </a:r>
            <a:r>
              <a:rPr lang="fr-FR" sz="1600" kern="0" dirty="0"/>
              <a:t>)	     </a:t>
            </a:r>
            <a:r>
              <a:rPr lang="cs-CZ" sz="1600" kern="0" dirty="0"/>
              <a:t>	                  </a:t>
            </a:r>
            <a:r>
              <a:rPr lang="fr-FR" sz="1600" kern="0" dirty="0"/>
              <a:t>UEM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cs-CZ" sz="1600" kern="0" dirty="0"/>
              <a:t>bahnic</a:t>
            </a:r>
            <a:r>
              <a:rPr lang="fr-FR" sz="1600" kern="0" dirty="0"/>
              <a:t>	</a:t>
            </a:r>
            <a:r>
              <a:rPr lang="cs-CZ" sz="1600" kern="0" dirty="0"/>
              <a:t>vrhu</a:t>
            </a:r>
            <a:r>
              <a:rPr lang="fr-FR" sz="1600" kern="0" dirty="0"/>
              <a:t>	   </a:t>
            </a:r>
            <a:r>
              <a:rPr lang="cs-CZ" sz="1600" kern="0" dirty="0"/>
              <a:t> </a:t>
            </a:r>
            <a:r>
              <a:rPr lang="fr-FR" sz="1600" kern="0" dirty="0"/>
              <a:t> -6 </a:t>
            </a:r>
            <a:r>
              <a:rPr lang="cs-CZ" sz="1600" kern="0" dirty="0"/>
              <a:t>a</a:t>
            </a:r>
            <a:r>
              <a:rPr lang="fr-FR" sz="1600" kern="0" dirty="0"/>
              <a:t> -5		-4 </a:t>
            </a:r>
            <a:r>
              <a:rPr lang="cs-CZ" sz="1600" kern="0" dirty="0"/>
              <a:t>a</a:t>
            </a:r>
            <a:r>
              <a:rPr lang="fr-FR" sz="1600" kern="0" dirty="0"/>
              <a:t>-3		</a:t>
            </a:r>
            <a:r>
              <a:rPr lang="cs-CZ" sz="1600" kern="0" dirty="0"/>
              <a:t>         </a:t>
            </a:r>
            <a:r>
              <a:rPr lang="fr-FR" sz="1600" kern="0" dirty="0"/>
              <a:t>-2 </a:t>
            </a:r>
            <a:r>
              <a:rPr lang="cs-CZ" sz="1600" kern="0" dirty="0"/>
              <a:t>a</a:t>
            </a:r>
            <a:r>
              <a:rPr lang="fr-FR" sz="1600" kern="0" dirty="0"/>
              <a:t>-1 	   </a:t>
            </a:r>
            <a:r>
              <a:rPr lang="cs-CZ" sz="1600" kern="0" dirty="0"/>
              <a:t>              </a:t>
            </a:r>
            <a:r>
              <a:rPr lang="fr-FR" sz="1600" kern="0" dirty="0"/>
              <a:t>-6 à -1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fr-FR" sz="1600" kern="0" dirty="0"/>
              <a:t>			</a:t>
            </a:r>
            <a:r>
              <a:rPr lang="cs-CZ" sz="1600" kern="0" dirty="0"/>
              <a:t>   </a:t>
            </a:r>
            <a:r>
              <a:rPr lang="fr-FR" sz="1200" kern="0" dirty="0">
                <a:solidFill>
                  <a:srgbClr val="0099FF"/>
                </a:solidFill>
              </a:rPr>
              <a:t>UFL</a:t>
            </a:r>
            <a:r>
              <a:rPr lang="fr-FR" sz="1200" kern="0" dirty="0"/>
              <a:t>  </a:t>
            </a:r>
            <a:r>
              <a:rPr lang="fr-FR" sz="1200" kern="0" dirty="0">
                <a:solidFill>
                  <a:srgbClr val="FF9933"/>
                </a:solidFill>
              </a:rPr>
              <a:t>PDI</a:t>
            </a:r>
            <a:r>
              <a:rPr lang="fr-FR" sz="1200" kern="0" dirty="0"/>
              <a:t>  </a:t>
            </a:r>
            <a:r>
              <a:rPr lang="fr-FR" sz="1200" kern="0" dirty="0">
                <a:solidFill>
                  <a:schemeClr val="accent1"/>
                </a:solidFill>
              </a:rPr>
              <a:t>Ca</a:t>
            </a:r>
            <a:r>
              <a:rPr lang="fr-FR" sz="1200" kern="0" dirty="0"/>
              <a:t>  P                  </a:t>
            </a:r>
            <a:r>
              <a:rPr lang="cs-CZ" sz="1200" kern="0" dirty="0"/>
              <a:t>     </a:t>
            </a:r>
            <a:r>
              <a:rPr lang="fr-FR" sz="1200" kern="0" dirty="0">
                <a:solidFill>
                  <a:srgbClr val="0099FF"/>
                </a:solidFill>
              </a:rPr>
              <a:t>UFL </a:t>
            </a:r>
            <a:r>
              <a:rPr lang="fr-FR" sz="1200" kern="0" dirty="0"/>
              <a:t> </a:t>
            </a:r>
            <a:r>
              <a:rPr lang="fr-FR" sz="1200" kern="0" dirty="0">
                <a:solidFill>
                  <a:srgbClr val="FF9933"/>
                </a:solidFill>
              </a:rPr>
              <a:t>PDI</a:t>
            </a:r>
            <a:r>
              <a:rPr lang="fr-FR" sz="1200" kern="0" dirty="0"/>
              <a:t>      </a:t>
            </a:r>
            <a:r>
              <a:rPr lang="fr-FR" sz="1200" kern="0" dirty="0">
                <a:solidFill>
                  <a:schemeClr val="accent1"/>
                </a:solidFill>
              </a:rPr>
              <a:t>Ca</a:t>
            </a:r>
            <a:r>
              <a:rPr lang="fr-FR" sz="1200" kern="0" dirty="0"/>
              <a:t>    </a:t>
            </a:r>
            <a:r>
              <a:rPr lang="cs-CZ" sz="1200" kern="0" dirty="0"/>
              <a:t>   </a:t>
            </a:r>
            <a:r>
              <a:rPr lang="fr-FR" sz="1200" kern="0" dirty="0"/>
              <a:t> P             </a:t>
            </a:r>
            <a:r>
              <a:rPr lang="cs-CZ" sz="1200" kern="0" dirty="0"/>
              <a:t>         </a:t>
            </a:r>
            <a:r>
              <a:rPr lang="fr-FR" sz="1200" kern="0" dirty="0"/>
              <a:t> </a:t>
            </a:r>
            <a:r>
              <a:rPr lang="fr-FR" sz="1200" kern="0" dirty="0">
                <a:solidFill>
                  <a:srgbClr val="0099FF"/>
                </a:solidFill>
              </a:rPr>
              <a:t>UFL</a:t>
            </a:r>
            <a:r>
              <a:rPr lang="fr-FR" sz="1200" kern="0" dirty="0"/>
              <a:t> </a:t>
            </a:r>
            <a:r>
              <a:rPr lang="cs-CZ" sz="1200" kern="0" dirty="0"/>
              <a:t>  </a:t>
            </a:r>
            <a:r>
              <a:rPr lang="fr-FR" sz="1200" kern="0" dirty="0"/>
              <a:t> </a:t>
            </a:r>
            <a:r>
              <a:rPr lang="fr-FR" sz="1200" kern="0" dirty="0">
                <a:solidFill>
                  <a:srgbClr val="FF9966"/>
                </a:solidFill>
              </a:rPr>
              <a:t>PDI </a:t>
            </a:r>
            <a:r>
              <a:rPr lang="cs-CZ" sz="1200" kern="0" dirty="0">
                <a:solidFill>
                  <a:srgbClr val="FF9966"/>
                </a:solidFill>
              </a:rPr>
              <a:t>   </a:t>
            </a:r>
            <a:r>
              <a:rPr lang="fr-FR" sz="1200" kern="0" dirty="0">
                <a:solidFill>
                  <a:schemeClr val="accent1"/>
                </a:solidFill>
              </a:rPr>
              <a:t> Ca</a:t>
            </a:r>
            <a:r>
              <a:rPr lang="fr-FR" sz="1200" kern="0" dirty="0"/>
              <a:t>   </a:t>
            </a:r>
            <a:r>
              <a:rPr lang="cs-CZ" sz="1200" kern="0" dirty="0"/>
              <a:t>  </a:t>
            </a:r>
            <a:r>
              <a:rPr lang="fr-FR" sz="1200" kern="0" dirty="0"/>
              <a:t> P 	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fr-FR" sz="1200" kern="0" dirty="0"/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fr-FR" sz="1600" kern="0" dirty="0"/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fr-FR" sz="1600" kern="0" dirty="0"/>
              <a:t>		5 (1)	</a:t>
            </a:r>
            <a:r>
              <a:rPr lang="cs-CZ" sz="1600" kern="0" dirty="0"/>
              <a:t>  </a:t>
            </a:r>
            <a:r>
              <a:rPr lang="fr-FR" sz="1200" b="1" kern="0" dirty="0">
                <a:solidFill>
                  <a:srgbClr val="0099FF"/>
                </a:solidFill>
              </a:rPr>
              <a:t>0.88</a:t>
            </a:r>
            <a:r>
              <a:rPr lang="fr-FR" sz="1200" b="1" kern="0" dirty="0"/>
              <a:t>     </a:t>
            </a:r>
            <a:r>
              <a:rPr lang="fr-FR" sz="1200" b="1" kern="0" dirty="0">
                <a:solidFill>
                  <a:srgbClr val="FF9933"/>
                </a:solidFill>
              </a:rPr>
              <a:t>90</a:t>
            </a:r>
            <a:r>
              <a:rPr lang="fr-FR" sz="1200" b="1" kern="0" dirty="0"/>
              <a:t>   </a:t>
            </a:r>
            <a:r>
              <a:rPr lang="fr-FR" sz="1200" b="1" kern="0" dirty="0">
                <a:solidFill>
                  <a:schemeClr val="accent1"/>
                </a:solidFill>
              </a:rPr>
              <a:t>7 </a:t>
            </a:r>
            <a:r>
              <a:rPr lang="fr-FR" sz="1200" b="1" kern="0" dirty="0"/>
              <a:t>   4.1                </a:t>
            </a:r>
            <a:r>
              <a:rPr lang="cs-CZ" sz="1200" b="1" kern="0" dirty="0"/>
              <a:t>    </a:t>
            </a:r>
            <a:r>
              <a:rPr lang="fr-FR" sz="1200" b="1" kern="0" dirty="0">
                <a:solidFill>
                  <a:srgbClr val="0099FF"/>
                </a:solidFill>
              </a:rPr>
              <a:t>1.02</a:t>
            </a:r>
            <a:r>
              <a:rPr lang="fr-FR" sz="1200" b="1" kern="0" dirty="0"/>
              <a:t>   </a:t>
            </a:r>
            <a:r>
              <a:rPr lang="fr-FR" sz="1200" b="1" kern="0" dirty="0">
                <a:solidFill>
                  <a:srgbClr val="FF9933"/>
                </a:solidFill>
              </a:rPr>
              <a:t>114</a:t>
            </a:r>
            <a:r>
              <a:rPr lang="fr-FR" sz="1200" b="1" kern="0" dirty="0"/>
              <a:t>   </a:t>
            </a:r>
            <a:r>
              <a:rPr lang="fr-FR" sz="1200" b="1" kern="0" dirty="0">
                <a:solidFill>
                  <a:schemeClr val="accent1"/>
                </a:solidFill>
              </a:rPr>
              <a:t>8.5 </a:t>
            </a:r>
            <a:r>
              <a:rPr lang="fr-FR" sz="1200" b="1" kern="0" dirty="0"/>
              <a:t>  </a:t>
            </a:r>
            <a:r>
              <a:rPr lang="cs-CZ" sz="1200" b="1" kern="0" dirty="0"/>
              <a:t>   </a:t>
            </a:r>
            <a:r>
              <a:rPr lang="fr-FR" sz="1200" b="1" kern="0" dirty="0"/>
              <a:t>4.5             </a:t>
            </a:r>
            <a:r>
              <a:rPr lang="cs-CZ" sz="1200" b="1" kern="0" dirty="0"/>
              <a:t>        </a:t>
            </a:r>
            <a:r>
              <a:rPr lang="fr-FR" sz="1200" b="1" kern="0" dirty="0"/>
              <a:t>  </a:t>
            </a:r>
            <a:r>
              <a:rPr lang="fr-FR" sz="1200" b="1" kern="0" dirty="0">
                <a:solidFill>
                  <a:srgbClr val="0099FF"/>
                </a:solidFill>
              </a:rPr>
              <a:t>1.22</a:t>
            </a:r>
            <a:r>
              <a:rPr lang="fr-FR" sz="1200" b="1" kern="0" dirty="0"/>
              <a:t> </a:t>
            </a:r>
            <a:r>
              <a:rPr lang="cs-CZ" sz="1200" b="1" kern="0" dirty="0"/>
              <a:t>  </a:t>
            </a:r>
            <a:r>
              <a:rPr lang="fr-FR" sz="1200" b="1" kern="0" dirty="0">
                <a:solidFill>
                  <a:srgbClr val="FF9933"/>
                </a:solidFill>
              </a:rPr>
              <a:t>129</a:t>
            </a:r>
            <a:r>
              <a:rPr lang="fr-FR" sz="1200" b="1" kern="0" dirty="0"/>
              <a:t>  </a:t>
            </a:r>
            <a:r>
              <a:rPr lang="fr-FR" sz="1200" b="1" kern="0" dirty="0">
                <a:solidFill>
                  <a:schemeClr val="accent1"/>
                </a:solidFill>
              </a:rPr>
              <a:t>11.1</a:t>
            </a:r>
            <a:r>
              <a:rPr lang="fr-FR" sz="1200" b="1" kern="0" dirty="0"/>
              <a:t>  5.2</a:t>
            </a:r>
            <a:r>
              <a:rPr lang="cs-CZ" sz="1200" b="1" kern="0" dirty="0"/>
              <a:t>   </a:t>
            </a:r>
            <a:r>
              <a:rPr lang="fr-FR" sz="1200" b="1" kern="0" dirty="0"/>
              <a:t> </a:t>
            </a:r>
            <a:r>
              <a:rPr lang="cs-CZ" sz="1200" b="1" kern="0" dirty="0"/>
              <a:t> </a:t>
            </a:r>
            <a:r>
              <a:rPr lang="fr-FR" sz="1200" b="1" kern="0" dirty="0"/>
              <a:t>    </a:t>
            </a:r>
            <a:r>
              <a:rPr lang="cs-CZ" sz="1200" b="1" kern="0" dirty="0"/>
              <a:t>        </a:t>
            </a:r>
            <a:r>
              <a:rPr lang="fr-FR" sz="1200" b="1" kern="0" dirty="0"/>
              <a:t>1.64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fr-FR" sz="1600" b="1" kern="0" dirty="0"/>
              <a:t>		7 (2)	</a:t>
            </a:r>
            <a:r>
              <a:rPr lang="cs-CZ" sz="1600" b="1" kern="0" dirty="0"/>
              <a:t>  </a:t>
            </a:r>
            <a:r>
              <a:rPr lang="fr-FR" sz="1200" b="1" kern="0" dirty="0">
                <a:solidFill>
                  <a:srgbClr val="0099FF"/>
                </a:solidFill>
              </a:rPr>
              <a:t>0.9</a:t>
            </a:r>
            <a:r>
              <a:rPr lang="fr-FR" sz="1200" b="1" kern="0" dirty="0"/>
              <a:t>      </a:t>
            </a:r>
            <a:r>
              <a:rPr lang="fr-FR" sz="1200" b="1" kern="0" dirty="0">
                <a:solidFill>
                  <a:srgbClr val="FF9933"/>
                </a:solidFill>
              </a:rPr>
              <a:t>100</a:t>
            </a:r>
            <a:r>
              <a:rPr lang="fr-FR" sz="1200" b="1" kern="0" dirty="0"/>
              <a:t>  </a:t>
            </a:r>
            <a:r>
              <a:rPr lang="fr-FR" sz="1200" b="1" kern="0" dirty="0">
                <a:solidFill>
                  <a:schemeClr val="accent1"/>
                </a:solidFill>
              </a:rPr>
              <a:t>8</a:t>
            </a:r>
            <a:r>
              <a:rPr lang="fr-FR" sz="1200" b="1" kern="0" dirty="0"/>
              <a:t>    4.4                </a:t>
            </a:r>
            <a:r>
              <a:rPr lang="cs-CZ" sz="1200" b="1" kern="0" dirty="0"/>
              <a:t>    </a:t>
            </a:r>
            <a:r>
              <a:rPr lang="fr-FR" sz="1200" b="1" kern="0" dirty="0">
                <a:solidFill>
                  <a:srgbClr val="0099FF"/>
                </a:solidFill>
              </a:rPr>
              <a:t>1.09</a:t>
            </a:r>
            <a:r>
              <a:rPr lang="fr-FR" sz="1200" b="1" kern="0" dirty="0"/>
              <a:t>   </a:t>
            </a:r>
            <a:r>
              <a:rPr lang="fr-FR" sz="1200" b="1" kern="0" dirty="0">
                <a:solidFill>
                  <a:srgbClr val="FF9933"/>
                </a:solidFill>
              </a:rPr>
              <a:t>133</a:t>
            </a:r>
            <a:r>
              <a:rPr lang="fr-FR" sz="1200" b="1" kern="0" dirty="0"/>
              <a:t>   </a:t>
            </a:r>
            <a:r>
              <a:rPr lang="fr-FR" sz="1200" b="1" kern="0" dirty="0">
                <a:solidFill>
                  <a:schemeClr val="accent1"/>
                </a:solidFill>
              </a:rPr>
              <a:t>10.1</a:t>
            </a:r>
            <a:r>
              <a:rPr lang="cs-CZ" sz="1200" b="1" kern="0" dirty="0">
                <a:solidFill>
                  <a:schemeClr val="accent1"/>
                </a:solidFill>
              </a:rPr>
              <a:t>   </a:t>
            </a:r>
            <a:r>
              <a:rPr lang="fr-FR" sz="1200" b="1" kern="0" dirty="0">
                <a:solidFill>
                  <a:schemeClr val="accent1"/>
                </a:solidFill>
              </a:rPr>
              <a:t> </a:t>
            </a:r>
            <a:r>
              <a:rPr lang="fr-FR" sz="1200" b="1" kern="0" dirty="0"/>
              <a:t>4.9              </a:t>
            </a:r>
            <a:r>
              <a:rPr lang="cs-CZ" sz="1200" b="1" kern="0" dirty="0"/>
              <a:t>         </a:t>
            </a:r>
            <a:r>
              <a:rPr lang="fr-FR" sz="1200" b="1" kern="0" dirty="0">
                <a:solidFill>
                  <a:srgbClr val="0099FF"/>
                </a:solidFill>
              </a:rPr>
              <a:t>1.37</a:t>
            </a:r>
            <a:r>
              <a:rPr lang="fr-FR" sz="1200" b="1" kern="0" dirty="0"/>
              <a:t> </a:t>
            </a:r>
            <a:r>
              <a:rPr lang="cs-CZ" sz="1200" b="1" kern="0" dirty="0"/>
              <a:t>   </a:t>
            </a:r>
            <a:r>
              <a:rPr lang="fr-FR" sz="1200" b="1" kern="0" dirty="0">
                <a:solidFill>
                  <a:srgbClr val="FF9933"/>
                </a:solidFill>
              </a:rPr>
              <a:t>150</a:t>
            </a:r>
            <a:r>
              <a:rPr lang="fr-FR" sz="1200" b="1" kern="0" dirty="0"/>
              <a:t>  </a:t>
            </a:r>
            <a:r>
              <a:rPr lang="fr-FR" sz="1200" b="1" kern="0" dirty="0">
                <a:solidFill>
                  <a:schemeClr val="accent1"/>
                </a:solidFill>
              </a:rPr>
              <a:t>13.8</a:t>
            </a:r>
            <a:r>
              <a:rPr lang="fr-FR" sz="1200" b="1" kern="0" dirty="0"/>
              <a:t>  5.8</a:t>
            </a:r>
            <a:r>
              <a:rPr lang="cs-CZ" sz="1200" b="1" kern="0" dirty="0"/>
              <a:t>    </a:t>
            </a:r>
            <a:r>
              <a:rPr lang="fr-FR" sz="1200" b="1" kern="0" dirty="0"/>
              <a:t>  </a:t>
            </a:r>
            <a:r>
              <a:rPr lang="cs-CZ" sz="1200" b="1" kern="0" dirty="0"/>
              <a:t>  </a:t>
            </a:r>
            <a:r>
              <a:rPr lang="fr-FR" sz="1200" b="1" kern="0" dirty="0"/>
              <a:t>  </a:t>
            </a:r>
            <a:r>
              <a:rPr lang="cs-CZ" sz="1200" b="1" kern="0" dirty="0"/>
              <a:t>     </a:t>
            </a:r>
            <a:r>
              <a:rPr lang="fr-FR" sz="1200" b="1" kern="0" dirty="0"/>
              <a:t> 1.58</a:t>
            </a:r>
            <a:endParaRPr lang="fr-FR" sz="1600" b="1" kern="0" dirty="0"/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fr-FR" sz="1600" b="1" kern="0" dirty="0"/>
              <a:t>70</a:t>
            </a:r>
            <a:r>
              <a:rPr lang="fr-FR" sz="1200" b="1" kern="0" dirty="0"/>
              <a:t>		</a:t>
            </a:r>
            <a:r>
              <a:rPr lang="fr-FR" sz="1600" b="1" kern="0" dirty="0"/>
              <a:t>		</a:t>
            </a:r>
            <a:endParaRPr lang="fr-FR" sz="1200" kern="0" dirty="0"/>
          </a:p>
        </p:txBody>
      </p:sp>
    </p:spTree>
    <p:extLst>
      <p:ext uri="{BB962C8B-B14F-4D97-AF65-F5344CB8AC3E}">
        <p14:creationId xmlns:p14="http://schemas.microsoft.com/office/powerpoint/2010/main" val="255978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96675" y="169855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18971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5663" y="1148757"/>
            <a:ext cx="9056662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Výživa bahnic  před porodem (posledních 6 týdnů březosti)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690" y="1798775"/>
            <a:ext cx="9810737" cy="9361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690" y="2947130"/>
            <a:ext cx="9810737" cy="10477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1726" y="4193873"/>
            <a:ext cx="8136904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Podávat kvalitní objemná krmiva – seno (pozor na toxiny)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Včas zahájit přípravu na porod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Optimální krmná dávka (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Fedatonic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Ovipack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Boostyx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nedovolit ztučnění zvířat</a:t>
            </a:r>
          </a:p>
        </p:txBody>
      </p:sp>
    </p:spTree>
    <p:extLst>
      <p:ext uri="{BB962C8B-B14F-4D97-AF65-F5344CB8AC3E}">
        <p14:creationId xmlns:p14="http://schemas.microsoft.com/office/powerpoint/2010/main" val="350153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99878" y="126023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959" y="-3117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9840" y="1137940"/>
            <a:ext cx="9072845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Výživa bahnic  před porodem (posledních 6 týdnů březosti)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75742" y="2013794"/>
            <a:ext cx="6192688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Nárůst plodu o 72 % z 500-700 g na  3,5 kg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95% sekrečních tkání je tvořeno v tomto období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Enormní vliv výživy na kvalitu mleziva </a:t>
            </a:r>
          </a:p>
          <a:p>
            <a:pPr algn="l"/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171727" y="435250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Špatná výživa =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584054" y="4352505"/>
            <a:ext cx="4392488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Snížená porodní hmotnost jehňat</a:t>
            </a:r>
          </a:p>
          <a:p>
            <a:pPr algn="l"/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Méně vitální jehňata</a:t>
            </a:r>
          </a:p>
          <a:p>
            <a:pPr algn="l"/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Zvýšené riziko ketózy</a:t>
            </a:r>
          </a:p>
        </p:txBody>
      </p:sp>
    </p:spTree>
    <p:extLst>
      <p:ext uri="{BB962C8B-B14F-4D97-AF65-F5344CB8AC3E}">
        <p14:creationId xmlns:p14="http://schemas.microsoft.com/office/powerpoint/2010/main" val="413485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95822" y="187383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8460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1207" y="1104387"/>
            <a:ext cx="3832887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Výživa bahnic  v laktaci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354" y="1924237"/>
            <a:ext cx="9649072" cy="9620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1207" y="344932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Fyziologická ztráta hmotnosti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232126" y="3449324"/>
            <a:ext cx="518457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využívání tělesných rezerv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 g/ks/den při jedináčkovi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max. 60 g/ks/den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 více jak 8 týdnů</a:t>
            </a:r>
          </a:p>
        </p:txBody>
      </p:sp>
    </p:spTree>
    <p:extLst>
      <p:ext uri="{BB962C8B-B14F-4D97-AF65-F5344CB8AC3E}">
        <p14:creationId xmlns:p14="http://schemas.microsoft.com/office/powerpoint/2010/main" val="3786987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30169" y="138467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405" y="51936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405" y="1257632"/>
            <a:ext cx="3841529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Porod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390" y="5150855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96466" y="-2194078"/>
            <a:ext cx="11377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/>
              <a:t>	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72635" y="2463683"/>
            <a:ext cx="7109639" cy="259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Kritické období v životě bahnice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Klást důraz na ošetření matky i jehněte po porodu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Optimální příjem energie a NL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Involuce dělohy-pozor na záněty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délku involuce má vliv  laktace a zdravotní stav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99" y="718622"/>
            <a:ext cx="2694904" cy="20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7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0435" y="223457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015" y="-23889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9678" y="1062329"/>
            <a:ext cx="7272808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Výživa bahnic  v laktaci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7647" y="2492896"/>
            <a:ext cx="5256584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cs-CZ" sz="1800" b="1" dirty="0">
                <a:solidFill>
                  <a:srgbClr val="FF0000"/>
                </a:solidFill>
              </a:rPr>
              <a:t>Hodnota maximální produkce </a:t>
            </a:r>
            <a:r>
              <a:rPr lang="cs-CZ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je dosažena</a:t>
            </a:r>
            <a:endParaRPr lang="fr-FR" sz="1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lvl="1" algn="l" eaLnBrk="1" hangingPunct="1"/>
            <a:r>
              <a:rPr lang="cs-CZ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V </a:t>
            </a:r>
            <a:r>
              <a:rPr lang="fr-FR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15 </a:t>
            </a:r>
            <a:r>
              <a:rPr lang="cs-CZ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dnech u bahnic se 2 jehňaty</a:t>
            </a:r>
            <a:endParaRPr lang="fr-FR" sz="1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lvl="1" algn="l" eaLnBrk="1" hangingPunct="1"/>
            <a:r>
              <a:rPr lang="cs-CZ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Ve </a:t>
            </a:r>
            <a:r>
              <a:rPr lang="fr-FR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3 </a:t>
            </a:r>
            <a:r>
              <a:rPr lang="cs-CZ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týdnech u bahnic s 1 jehnětem</a:t>
            </a:r>
            <a:endParaRPr lang="fr-FR" sz="1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algn="l" eaLnBrk="1" hangingPunct="1"/>
            <a:r>
              <a:rPr lang="cs-CZ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Během této doby </a:t>
            </a:r>
            <a:r>
              <a:rPr lang="cs-CZ" sz="1800" b="1" dirty="0">
                <a:solidFill>
                  <a:srgbClr val="FF0000"/>
                </a:solidFill>
              </a:rPr>
              <a:t>je energetická bilance záporná</a:t>
            </a:r>
            <a:r>
              <a:rPr lang="cs-CZ" sz="1400" b="1" dirty="0">
                <a:solidFill>
                  <a:srgbClr val="FF0000"/>
                </a:solidFill>
              </a:rPr>
              <a:t>. </a:t>
            </a:r>
            <a:r>
              <a:rPr lang="cs-CZ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Tolerují se ztráty hmotnosti 20-60 </a:t>
            </a:r>
            <a:r>
              <a:rPr lang="fr-FR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g </a:t>
            </a:r>
            <a:r>
              <a:rPr lang="cs-CZ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za měsíc</a:t>
            </a:r>
            <a:r>
              <a:rPr lang="fr-FR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(</a:t>
            </a:r>
            <a:r>
              <a:rPr lang="cs-CZ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dle stavu bahnice před porodem</a:t>
            </a:r>
            <a:r>
              <a:rPr lang="fr-FR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)</a:t>
            </a:r>
          </a:p>
          <a:p>
            <a:pPr algn="l" eaLnBrk="1" hangingPunct="1"/>
            <a:r>
              <a:rPr lang="cs-CZ" sz="1800" b="1" dirty="0">
                <a:solidFill>
                  <a:srgbClr val="FF0000"/>
                </a:solidFill>
              </a:rPr>
              <a:t>Produkce mléka</a:t>
            </a:r>
            <a:r>
              <a:rPr lang="cs-CZ" sz="18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je </a:t>
            </a:r>
            <a:r>
              <a:rPr lang="fr-FR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1 </a:t>
            </a:r>
            <a:r>
              <a:rPr lang="cs-CZ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-</a:t>
            </a:r>
            <a:r>
              <a:rPr lang="fr-FR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2 kg, </a:t>
            </a:r>
            <a:r>
              <a:rPr lang="cs-CZ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ale zvyšuje se o </a:t>
            </a:r>
            <a:r>
              <a:rPr lang="fr-FR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40 </a:t>
            </a:r>
            <a:r>
              <a:rPr lang="cs-CZ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- </a:t>
            </a:r>
            <a:r>
              <a:rPr lang="fr-FR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60% </a:t>
            </a:r>
            <a:r>
              <a:rPr lang="cs-CZ" sz="18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dle počtu jehňat. Produkce mléka vzrůstá o 25-45% mezi první a druhou laktací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418024"/>
              </p:ext>
            </p:extLst>
          </p:nvPr>
        </p:nvGraphicFramePr>
        <p:xfrm>
          <a:off x="4771372" y="2060848"/>
          <a:ext cx="5133041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3809945" imgH="4114867" progId="MSGraph.Chart.8">
                  <p:embed followColorScheme="full"/>
                </p:oleObj>
              </mc:Choice>
              <mc:Fallback>
                <p:oleObj name="Graf" r:id="rId3" imgW="3809945" imgH="4114867" progId="MSGraph.Chart.8">
                  <p:embed followColorScheme="full"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5357"/>
                      <a:stretch>
                        <a:fillRect/>
                      </a:stretch>
                    </p:blipFill>
                    <p:spPr bwMode="auto">
                      <a:xfrm>
                        <a:off x="4771372" y="2060848"/>
                        <a:ext cx="5133041" cy="3528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7688510" y="481230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týdny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390" y="5150855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65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31826" y="137759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082" y="75637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556" y="1113673"/>
            <a:ext cx="9026106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Výživa bahnic  v laktaci-zajištění mléčné produkce bahnic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390" y="5150855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96466" y="-2194078"/>
            <a:ext cx="11377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/>
              <a:t>	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23814" y="1971976"/>
            <a:ext cx="7632848" cy="33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SzPct val="65000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SzPct val="60000"/>
              <a:buFont typeface="Arial Narrow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1100" b="1" kern="0" dirty="0"/>
              <a:t>			150	250	350	450	550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1100" b="1" kern="0" dirty="0">
                <a:solidFill>
                  <a:srgbClr val="FF0000"/>
                </a:solidFill>
              </a:rPr>
              <a:t> 0 </a:t>
            </a:r>
            <a:r>
              <a:rPr lang="cs-CZ" sz="1100" b="1" kern="0" dirty="0">
                <a:solidFill>
                  <a:srgbClr val="FF0000"/>
                </a:solidFill>
              </a:rPr>
              <a:t>-</a:t>
            </a:r>
            <a:r>
              <a:rPr lang="fr-FR" sz="1100" b="1" kern="0" dirty="0">
                <a:solidFill>
                  <a:srgbClr val="FF0000"/>
                </a:solidFill>
              </a:rPr>
              <a:t> 3 </a:t>
            </a:r>
            <a:r>
              <a:rPr lang="cs-CZ" sz="1100" b="1" kern="0" dirty="0">
                <a:solidFill>
                  <a:srgbClr val="FF0000"/>
                </a:solidFill>
              </a:rPr>
              <a:t>týdny</a:t>
            </a:r>
            <a:endParaRPr lang="fr-FR" sz="1100" kern="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1100" kern="0" dirty="0">
                <a:solidFill>
                  <a:srgbClr val="0099FF"/>
                </a:solidFill>
              </a:rPr>
              <a:t>Spotřeba mléka </a:t>
            </a:r>
            <a:r>
              <a:rPr lang="fr-FR" sz="1100" kern="0" dirty="0">
                <a:solidFill>
                  <a:srgbClr val="0099FF"/>
                </a:solidFill>
              </a:rPr>
              <a:t>(kg)	</a:t>
            </a:r>
            <a:r>
              <a:rPr lang="fr-FR" sz="1100" b="1" kern="0" dirty="0">
                <a:solidFill>
                  <a:srgbClr val="0099FF"/>
                </a:solidFill>
              </a:rPr>
              <a:t>0,9	1,4	1,9	2,6	3,00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1100" kern="0" dirty="0">
                <a:solidFill>
                  <a:srgbClr val="FF9933"/>
                </a:solidFill>
              </a:rPr>
              <a:t>UFL (/</a:t>
            </a:r>
            <a:r>
              <a:rPr lang="cs-CZ" sz="1100" kern="0" dirty="0">
                <a:solidFill>
                  <a:srgbClr val="FF9933"/>
                </a:solidFill>
              </a:rPr>
              <a:t>d</a:t>
            </a:r>
            <a:r>
              <a:rPr lang="fr-FR" sz="1100" kern="0" dirty="0">
                <a:solidFill>
                  <a:srgbClr val="FF9933"/>
                </a:solidFill>
              </a:rPr>
              <a:t>)		</a:t>
            </a:r>
            <a:r>
              <a:rPr lang="fr-FR" sz="1100" b="1" kern="0" dirty="0">
                <a:solidFill>
                  <a:srgbClr val="FF9933"/>
                </a:solidFill>
              </a:rPr>
              <a:t>0,60	0,90	1,20	1,65	1,95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1100" kern="0" dirty="0"/>
              <a:t>PDI			</a:t>
            </a:r>
            <a:r>
              <a:rPr lang="fr-FR" sz="1100" b="1" kern="0" dirty="0"/>
              <a:t>65	100	130	180	210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1100" b="1" kern="0" dirty="0">
                <a:solidFill>
                  <a:srgbClr val="FF0000"/>
                </a:solidFill>
              </a:rPr>
              <a:t>4 </a:t>
            </a:r>
            <a:r>
              <a:rPr lang="cs-CZ" sz="1100" b="1" kern="0" dirty="0">
                <a:solidFill>
                  <a:srgbClr val="FF0000"/>
                </a:solidFill>
              </a:rPr>
              <a:t>-</a:t>
            </a:r>
            <a:r>
              <a:rPr lang="fr-FR" sz="1100" b="1" kern="0" dirty="0">
                <a:solidFill>
                  <a:srgbClr val="FF0000"/>
                </a:solidFill>
              </a:rPr>
              <a:t> 6 </a:t>
            </a:r>
            <a:r>
              <a:rPr lang="cs-CZ" sz="1100" b="1" kern="0" dirty="0">
                <a:solidFill>
                  <a:srgbClr val="FF0000"/>
                </a:solidFill>
              </a:rPr>
              <a:t>týdnů</a:t>
            </a:r>
            <a:endParaRPr lang="fr-FR" sz="1100" b="1" kern="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1100" kern="0" dirty="0">
                <a:solidFill>
                  <a:srgbClr val="0099FF"/>
                </a:solidFill>
              </a:rPr>
              <a:t>Spotřeba mléka </a:t>
            </a:r>
            <a:r>
              <a:rPr lang="fr-FR" sz="1100" kern="0" dirty="0">
                <a:solidFill>
                  <a:srgbClr val="0099FF"/>
                </a:solidFill>
              </a:rPr>
              <a:t>(kg)	</a:t>
            </a:r>
            <a:r>
              <a:rPr lang="fr-FR" sz="1100" b="1" kern="0" dirty="0">
                <a:solidFill>
                  <a:srgbClr val="0099FF"/>
                </a:solidFill>
              </a:rPr>
              <a:t>0,75	1,15	1,6	2,25	2,60</a:t>
            </a:r>
            <a:endParaRPr lang="fr-FR" sz="1100" kern="0" dirty="0">
              <a:solidFill>
                <a:srgbClr val="0099FF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1100" kern="0" dirty="0">
                <a:solidFill>
                  <a:srgbClr val="FF9933"/>
                </a:solidFill>
              </a:rPr>
              <a:t>UFL (/</a:t>
            </a:r>
            <a:r>
              <a:rPr lang="cs-CZ" sz="1100" kern="0" dirty="0">
                <a:solidFill>
                  <a:srgbClr val="FF9933"/>
                </a:solidFill>
              </a:rPr>
              <a:t>d</a:t>
            </a:r>
            <a:r>
              <a:rPr lang="fr-FR" sz="1100" kern="0" dirty="0">
                <a:solidFill>
                  <a:srgbClr val="FF9933"/>
                </a:solidFill>
              </a:rPr>
              <a:t>)		</a:t>
            </a:r>
            <a:r>
              <a:rPr lang="fr-FR" sz="1100" b="1" kern="0" dirty="0">
                <a:solidFill>
                  <a:srgbClr val="FF9933"/>
                </a:solidFill>
              </a:rPr>
              <a:t>0,50	0,70	1,00	1,40	1,60</a:t>
            </a:r>
            <a:endParaRPr lang="fr-FR" sz="1100" kern="0" dirty="0">
              <a:solidFill>
                <a:srgbClr val="FF9933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1100" kern="0" dirty="0"/>
              <a:t>PDI			</a:t>
            </a:r>
            <a:r>
              <a:rPr lang="fr-FR" sz="1100" b="1" kern="0" dirty="0"/>
              <a:t>52	80	110	155	180</a:t>
            </a:r>
            <a:endParaRPr lang="fr-FR" sz="1100" kern="0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1100" b="1" kern="0" dirty="0">
                <a:solidFill>
                  <a:srgbClr val="FF0000"/>
                </a:solidFill>
              </a:rPr>
              <a:t>7 </a:t>
            </a:r>
            <a:r>
              <a:rPr lang="cs-CZ" sz="1100" b="1" kern="0" dirty="0">
                <a:solidFill>
                  <a:srgbClr val="FF0000"/>
                </a:solidFill>
              </a:rPr>
              <a:t>–</a:t>
            </a:r>
            <a:r>
              <a:rPr lang="fr-FR" sz="1100" b="1" kern="0" dirty="0">
                <a:solidFill>
                  <a:srgbClr val="FF0000"/>
                </a:solidFill>
              </a:rPr>
              <a:t> 10</a:t>
            </a:r>
            <a:r>
              <a:rPr lang="cs-CZ" sz="1100" b="1" kern="0" dirty="0">
                <a:solidFill>
                  <a:srgbClr val="FF0000"/>
                </a:solidFill>
              </a:rPr>
              <a:t> týdnů</a:t>
            </a:r>
            <a:endParaRPr lang="fr-FR" sz="1100" b="1" kern="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1100" kern="0" dirty="0">
                <a:solidFill>
                  <a:srgbClr val="0099FF"/>
                </a:solidFill>
              </a:rPr>
              <a:t>Spotřeba mléka </a:t>
            </a:r>
            <a:r>
              <a:rPr lang="fr-FR" sz="1100" kern="0" dirty="0">
                <a:solidFill>
                  <a:srgbClr val="0099FF"/>
                </a:solidFill>
              </a:rPr>
              <a:t>(kg)	</a:t>
            </a:r>
            <a:r>
              <a:rPr lang="fr-FR" sz="1100" b="1" kern="0" dirty="0">
                <a:solidFill>
                  <a:srgbClr val="0099FF"/>
                </a:solidFill>
              </a:rPr>
              <a:t>0,50	0,80	1,05	1,45	1,65</a:t>
            </a:r>
            <a:endParaRPr lang="fr-FR" sz="1100" kern="0" dirty="0">
              <a:solidFill>
                <a:srgbClr val="0099FF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1100" kern="0" dirty="0">
                <a:solidFill>
                  <a:srgbClr val="FF9933"/>
                </a:solidFill>
              </a:rPr>
              <a:t>UFL (/</a:t>
            </a:r>
            <a:r>
              <a:rPr lang="cs-CZ" sz="1100" kern="0" dirty="0">
                <a:solidFill>
                  <a:srgbClr val="FF9933"/>
                </a:solidFill>
              </a:rPr>
              <a:t>d</a:t>
            </a:r>
            <a:r>
              <a:rPr lang="fr-FR" sz="1100" kern="0" dirty="0">
                <a:solidFill>
                  <a:srgbClr val="FF9933"/>
                </a:solidFill>
              </a:rPr>
              <a:t>)		</a:t>
            </a:r>
            <a:r>
              <a:rPr lang="fr-FR" sz="1100" b="1" kern="0" dirty="0">
                <a:solidFill>
                  <a:srgbClr val="FF9933"/>
                </a:solidFill>
              </a:rPr>
              <a:t>0,35	0,55	0,75	1,00	1,15</a:t>
            </a:r>
            <a:endParaRPr lang="fr-FR" sz="1100" kern="0" dirty="0">
              <a:solidFill>
                <a:srgbClr val="FF9933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1100" kern="0" dirty="0"/>
              <a:t>PDI			</a:t>
            </a:r>
            <a:r>
              <a:rPr lang="fr-FR" sz="1100" b="1" kern="0" dirty="0"/>
              <a:t>40	60	80	110	130</a:t>
            </a:r>
            <a:endParaRPr lang="fr-FR" sz="1100" kern="0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1100" b="1" kern="0" dirty="0">
                <a:solidFill>
                  <a:srgbClr val="FF0000"/>
                </a:solidFill>
              </a:rPr>
              <a:t>11 </a:t>
            </a:r>
            <a:r>
              <a:rPr lang="cs-CZ" sz="1100" b="1" kern="0" dirty="0">
                <a:solidFill>
                  <a:srgbClr val="FF0000"/>
                </a:solidFill>
              </a:rPr>
              <a:t>-</a:t>
            </a:r>
            <a:r>
              <a:rPr lang="fr-FR" sz="1100" b="1" kern="0" dirty="0">
                <a:solidFill>
                  <a:srgbClr val="FF0000"/>
                </a:solidFill>
              </a:rPr>
              <a:t> 14 </a:t>
            </a:r>
            <a:r>
              <a:rPr lang="cs-CZ" sz="1100" b="1" kern="0" dirty="0">
                <a:solidFill>
                  <a:srgbClr val="FF0000"/>
                </a:solidFill>
              </a:rPr>
              <a:t>týdnů</a:t>
            </a:r>
            <a:endParaRPr lang="fr-FR" sz="1100" b="1" kern="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1100" kern="0" dirty="0">
                <a:solidFill>
                  <a:srgbClr val="0099FF"/>
                </a:solidFill>
              </a:rPr>
              <a:t>Spotřeba mléka </a:t>
            </a:r>
            <a:r>
              <a:rPr lang="fr-FR" sz="1100" kern="0" dirty="0">
                <a:solidFill>
                  <a:srgbClr val="0099FF"/>
                </a:solidFill>
              </a:rPr>
              <a:t>(kg)	</a:t>
            </a:r>
            <a:r>
              <a:rPr lang="fr-FR" sz="1100" b="1" kern="0" dirty="0">
                <a:solidFill>
                  <a:srgbClr val="0099FF"/>
                </a:solidFill>
              </a:rPr>
              <a:t>0,30	0,40	0,60	0,80	0,90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1100" kern="0" dirty="0">
                <a:solidFill>
                  <a:srgbClr val="FF9933"/>
                </a:solidFill>
              </a:rPr>
              <a:t>UFL (/</a:t>
            </a:r>
            <a:r>
              <a:rPr lang="cs-CZ" sz="1100" kern="0" dirty="0">
                <a:solidFill>
                  <a:srgbClr val="FF9933"/>
                </a:solidFill>
              </a:rPr>
              <a:t>d</a:t>
            </a:r>
            <a:r>
              <a:rPr lang="fr-FR" sz="1100" kern="0" dirty="0">
                <a:solidFill>
                  <a:srgbClr val="FF9933"/>
                </a:solidFill>
              </a:rPr>
              <a:t>)		</a:t>
            </a:r>
            <a:r>
              <a:rPr lang="fr-FR" sz="1100" b="1" kern="0" dirty="0">
                <a:solidFill>
                  <a:srgbClr val="FF9933"/>
                </a:solidFill>
              </a:rPr>
              <a:t>0,20	0,30	0,45	0,60	0,70</a:t>
            </a:r>
            <a:endParaRPr lang="fr-FR" sz="1100" kern="0" dirty="0">
              <a:solidFill>
                <a:srgbClr val="FF9933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1200" kern="0" dirty="0"/>
              <a:t>PDI			</a:t>
            </a:r>
            <a:r>
              <a:rPr lang="fr-FR" sz="1200" b="1" kern="0" dirty="0"/>
              <a:t>25	35	50	65	75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229088" y="5501326"/>
            <a:ext cx="7590252" cy="36933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53991" rIns="53991"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§"/>
            </a:pPr>
            <a:r>
              <a:rPr lang="cs-CZ" sz="1800" b="1" u="sng" dirty="0">
                <a:solidFill>
                  <a:srgbClr val="000000"/>
                </a:solidFill>
                <a:latin typeface="Arial" charset="0"/>
              </a:rPr>
              <a:t>Optimální přírůstek</a:t>
            </a:r>
            <a:r>
              <a:rPr lang="fr-FR" sz="1800" b="1" u="sng" dirty="0">
                <a:solidFill>
                  <a:srgbClr val="000000"/>
                </a:solidFill>
                <a:latin typeface="Arial" charset="0"/>
              </a:rPr>
              <a:t>:</a:t>
            </a:r>
            <a:r>
              <a:rPr lang="fr-FR" sz="1800" dirty="0">
                <a:solidFill>
                  <a:srgbClr val="000000"/>
                </a:solidFill>
                <a:latin typeface="Arial" charset="0"/>
              </a:rPr>
              <a:t> 250 - 300 g/</a:t>
            </a:r>
            <a:r>
              <a:rPr lang="cs-CZ" sz="1800" dirty="0">
                <a:solidFill>
                  <a:srgbClr val="000000"/>
                </a:solidFill>
                <a:latin typeface="Arial" charset="0"/>
              </a:rPr>
              <a:t>d u jedináčků, </a:t>
            </a:r>
            <a:r>
              <a:rPr lang="fr-FR" sz="1800" dirty="0">
                <a:solidFill>
                  <a:srgbClr val="000000"/>
                </a:solidFill>
                <a:latin typeface="Arial" charset="0"/>
              </a:rPr>
              <a:t>200 - 250 g/</a:t>
            </a:r>
            <a:r>
              <a:rPr lang="cs-CZ" sz="1800" dirty="0">
                <a:solidFill>
                  <a:srgbClr val="000000"/>
                </a:solidFill>
                <a:latin typeface="Arial" charset="0"/>
              </a:rPr>
              <a:t>d u dvojčat</a:t>
            </a:r>
            <a:endParaRPr lang="fr-FR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67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31826" y="137759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557" y="1113673"/>
            <a:ext cx="3769521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Výživa bahnic  v laktaci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390" y="5150855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96466" y="-2194078"/>
            <a:ext cx="11377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/>
              <a:t>	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7670" y="2565531"/>
            <a:ext cx="8211778" cy="2862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Toxémie v březosti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,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též nazývaná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„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nemoc dvojčat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"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je metabolickou poruchou, která se objevuje na konci březosti u bahnic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následkem špatné krmné dávky – nadbytečné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(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ztučnělé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bahnice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)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nebo deficitní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(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hubené bahnice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)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nebo na začátku laktace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. </a:t>
            </a:r>
          </a:p>
          <a:p>
            <a:pPr algn="just" eaLnBrk="0" hangingPunct="0">
              <a:spcBef>
                <a:spcPct val="50000"/>
              </a:spcBef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Je spojena se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zvýšením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30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-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40 %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energetické potřeby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(glu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kóza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)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v důsledku přítomnosti plodu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. </a:t>
            </a:r>
          </a:p>
          <a:p>
            <a:pPr algn="just" eaLnBrk="0" hangingPunct="0">
              <a:spcBef>
                <a:spcPct val="50000"/>
              </a:spcBef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Tyto potřeby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budou důležité zejména na konci březosti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(2-4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týdny před porodem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)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a zejména při výskytu více plodů.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Tahoma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3415" y="1931927"/>
            <a:ext cx="221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Toxemie (ketóza)</a:t>
            </a:r>
          </a:p>
        </p:txBody>
      </p:sp>
    </p:spTree>
    <p:extLst>
      <p:ext uri="{BB962C8B-B14F-4D97-AF65-F5344CB8AC3E}">
        <p14:creationId xmlns:p14="http://schemas.microsoft.com/office/powerpoint/2010/main" val="158019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2569" y="2880519"/>
            <a:ext cx="1819275" cy="1457325"/>
          </a:xfrm>
        </p:spPr>
      </p:pic>
      <p:sp>
        <p:nvSpPr>
          <p:cNvPr id="3" name="TextovéPole 2"/>
          <p:cNvSpPr txBox="1"/>
          <p:nvPr/>
        </p:nvSpPr>
        <p:spPr>
          <a:xfrm>
            <a:off x="1279798" y="1484784"/>
            <a:ext cx="6336704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Hodnocení tělesné kondice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Výživa ovcí plemene </a:t>
            </a:r>
            <a:r>
              <a:rPr lang="cs-CZ" dirty="0" err="1"/>
              <a:t>Dorper</a:t>
            </a: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Odchov jehňat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err="1"/>
              <a:t>Welfare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62" y="2636912"/>
            <a:ext cx="5839743" cy="331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0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31826" y="137759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712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7670" y="1130130"/>
            <a:ext cx="3744416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Výživa bahnic  v laktaci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390" y="5150855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96466" y="-2194078"/>
            <a:ext cx="11377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/>
              <a:t>	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0557" y="1966477"/>
            <a:ext cx="298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Toxemie a její následky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31354" y="2490067"/>
            <a:ext cx="95770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10000"/>
              </a:spcBef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V počátku je zřídka odhalena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,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neboť </a:t>
            </a:r>
            <a:r>
              <a:rPr lang="cs-CZ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příznaky jsou nenápadné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(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zápach acetonu v dechu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):</a:t>
            </a:r>
          </a:p>
          <a:p>
            <a:pPr algn="l" eaLnBrk="0" hangingPunct="0">
              <a:spcBef>
                <a:spcPct val="10000"/>
              </a:spcBef>
              <a:defRPr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  <a:p>
            <a:pPr algn="l" eaLnBrk="0" hangingPunct="0">
              <a:spcBef>
                <a:spcPct val="10000"/>
              </a:spcBef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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 pitchFamily="18" charset="2"/>
              </a:rPr>
              <a:t>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příjem krmiva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(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koncentrátu)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algn="l" eaLnBrk="0" hangingPunct="0">
              <a:spcBef>
                <a:spcPct val="10000"/>
              </a:spcBef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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sym typeface="Symbol" pitchFamily="18" charset="2"/>
              </a:rPr>
              <a:t>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Produkce mléka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342900" indent="-342900" algn="l" eaLnBrk="0" hangingPunct="0">
              <a:spcBef>
                <a:spcPct val="10000"/>
              </a:spcBef>
              <a:buFont typeface="Wingdings" panose="05000000000000000000" pitchFamily="2" charset="2"/>
              <a:buChar char="è"/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  Hubnutí-´více jak 60 g denně v prvních 8 týdnech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7670" y="468919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dirty="0"/>
              <a:t>Chcete mít jistotu?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650783" y="5363023"/>
            <a:ext cx="3286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POUŽIJTE GLUKOMETR!!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366" y="3935986"/>
            <a:ext cx="1296144" cy="167653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510" y="3064885"/>
            <a:ext cx="1154890" cy="18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44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31826" y="137759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7670" y="-36883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7670" y="1070540"/>
            <a:ext cx="4320480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Výživa bahnic  v laktaci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390" y="5150855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96466" y="-2194078"/>
            <a:ext cx="11377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/>
              <a:t>	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320358" y="1094888"/>
            <a:ext cx="2585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Toxemie a prevence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27670" y="1792308"/>
            <a:ext cx="9428272" cy="525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SzPct val="65000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SzPct val="60000"/>
              <a:buFont typeface="Arial Narrow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8E4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cs-CZ" sz="1600" b="1" u="sng" kern="0" dirty="0">
                <a:solidFill>
                  <a:srgbClr val="C00000"/>
                </a:solidFill>
                <a:latin typeface="Arial" charset="0"/>
              </a:rPr>
              <a:t>Začátek </a:t>
            </a:r>
            <a:r>
              <a:rPr lang="cs-CZ" sz="1600" b="1" u="sng" kern="0" dirty="0" err="1">
                <a:solidFill>
                  <a:srgbClr val="C00000"/>
                </a:solidFill>
                <a:latin typeface="Arial" charset="0"/>
              </a:rPr>
              <a:t>zasušení</a:t>
            </a:r>
            <a:r>
              <a:rPr lang="fr-FR" sz="1600" b="1" u="sng" kern="0" dirty="0">
                <a:solidFill>
                  <a:srgbClr val="A70045"/>
                </a:solidFill>
                <a:latin typeface="Arial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</a:pPr>
            <a:r>
              <a:rPr lang="fr-FR" sz="1600" kern="0" dirty="0">
                <a:latin typeface="Tahoma" charset="0"/>
              </a:rPr>
              <a:t> 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udržovací krmná dávka, nedopustit ztučnění</a:t>
            </a:r>
            <a:endParaRPr lang="fr-FR" sz="1600" kern="0" dirty="0">
              <a:solidFill>
                <a:schemeClr val="tx1">
                  <a:lumMod val="65000"/>
                  <a:lumOff val="35000"/>
                </a:schemeClr>
              </a:solidFill>
              <a:latin typeface="Tahoma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cs-CZ" sz="1600" b="1" u="sng" kern="0" dirty="0">
                <a:solidFill>
                  <a:srgbClr val="C00000"/>
                </a:solidFill>
                <a:latin typeface="Arial" charset="0"/>
              </a:rPr>
              <a:t>Střed březosti</a:t>
            </a:r>
            <a:r>
              <a:rPr lang="fr-FR" sz="1600" b="1" u="sng" kern="0" dirty="0">
                <a:solidFill>
                  <a:srgbClr val="C00000"/>
                </a:solidFill>
                <a:latin typeface="Arial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</a:pPr>
            <a:r>
              <a:rPr lang="fr-FR" sz="1600" kern="0" dirty="0">
                <a:latin typeface="Tahoma" charset="0"/>
              </a:rPr>
              <a:t> 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Vyhýbat se ztučnění</a:t>
            </a:r>
            <a:endParaRPr lang="fr-FR" sz="1600" kern="0" dirty="0">
              <a:solidFill>
                <a:schemeClr val="tx1">
                  <a:lumMod val="65000"/>
                  <a:lumOff val="35000"/>
                </a:schemeClr>
              </a:solidFill>
              <a:latin typeface="Tahoma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</a:pP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podpora příjmu</a:t>
            </a: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, 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podpora funkce bachoru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</a:pP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4 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-</a:t>
            </a: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6 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týdnů před porodem</a:t>
            </a: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: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postupně dávkovat koncentrát </a:t>
            </a: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(250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-600</a:t>
            </a: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g/ 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d</a:t>
            </a: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/ 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bahnici</a:t>
            </a: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do porodu</a:t>
            </a: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)  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</a:pP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</a:t>
            </a: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11 à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-</a:t>
            </a: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12 % 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bílkovin</a:t>
            </a:r>
            <a:endParaRPr lang="fr-FR" sz="1600" kern="0" dirty="0">
              <a:solidFill>
                <a:schemeClr val="tx1">
                  <a:lumMod val="65000"/>
                  <a:lumOff val="35000"/>
                </a:schemeClr>
              </a:solidFill>
              <a:latin typeface="Tahoma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</a:pPr>
            <a:r>
              <a:rPr lang="fr-FR" sz="1600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</a:t>
            </a:r>
            <a:r>
              <a:rPr lang="cs-CZ" sz="1600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Minerální látky: </a:t>
            </a:r>
            <a:r>
              <a:rPr lang="fr-FR" sz="1600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Ca 4.5-5</a:t>
            </a:r>
            <a:r>
              <a:rPr lang="cs-CZ" sz="1600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</a:t>
            </a:r>
            <a:r>
              <a:rPr lang="fr-FR" sz="1600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g/</a:t>
            </a:r>
            <a:r>
              <a:rPr lang="cs-CZ" sz="1600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d</a:t>
            </a:r>
            <a:r>
              <a:rPr lang="fr-FR" sz="1600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 </a:t>
            </a:r>
            <a:r>
              <a:rPr lang="cs-CZ" sz="1600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a</a:t>
            </a:r>
            <a:r>
              <a:rPr lang="fr-FR" sz="1600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P 3.5-4 g/</a:t>
            </a:r>
            <a:r>
              <a:rPr lang="cs-CZ" sz="1600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d</a:t>
            </a:r>
            <a:r>
              <a:rPr lang="fr-FR" sz="1600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cs-CZ" sz="1600" b="1" u="sng" kern="0" dirty="0">
                <a:solidFill>
                  <a:srgbClr val="C00000"/>
                </a:solidFill>
                <a:latin typeface="Arial" charset="0"/>
              </a:rPr>
              <a:t>Konec březosti</a:t>
            </a:r>
            <a:r>
              <a:rPr lang="fr-FR" sz="1600" b="1" u="sng" kern="0" dirty="0">
                <a:solidFill>
                  <a:srgbClr val="C00000"/>
                </a:solidFill>
                <a:latin typeface="Arial" charset="0"/>
              </a:rPr>
              <a:t>: </a:t>
            </a:r>
            <a:r>
              <a:rPr lang="fr-FR" sz="1600" b="1" i="1" u="sng" kern="0" dirty="0">
                <a:solidFill>
                  <a:srgbClr val="C00000"/>
                </a:solidFill>
                <a:latin typeface="Arial" charset="0"/>
              </a:rPr>
              <a:t>(</a:t>
            </a:r>
            <a:r>
              <a:rPr lang="cs-CZ" sz="1600" b="1" i="1" u="sng" kern="0" dirty="0">
                <a:solidFill>
                  <a:srgbClr val="C00000"/>
                </a:solidFill>
                <a:latin typeface="Arial" charset="0"/>
              </a:rPr>
              <a:t>poslední měsíc</a:t>
            </a:r>
            <a:r>
              <a:rPr lang="fr-FR" sz="1600" b="1" i="1" u="sng" kern="0" dirty="0">
                <a:solidFill>
                  <a:srgbClr val="C00000"/>
                </a:solidFill>
                <a:latin typeface="Arial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</a:pP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správně krmit bahnice</a:t>
            </a:r>
            <a:endParaRPr lang="fr-FR" sz="1600" kern="0" dirty="0">
              <a:solidFill>
                <a:schemeClr val="tx1">
                  <a:lumMod val="65000"/>
                  <a:lumOff val="35000"/>
                </a:schemeClr>
              </a:solidFill>
              <a:latin typeface="Tahoma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</a:pP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dodávka kompletní výživy na základě potřeb</a:t>
            </a: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</a:pP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zvýšení energie krmné dávky (</a:t>
            </a:r>
            <a:r>
              <a:rPr lang="cs-CZ" sz="16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Boostyx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)</a:t>
            </a:r>
            <a:endParaRPr lang="fr-FR" sz="1600" kern="0" dirty="0">
              <a:solidFill>
                <a:schemeClr val="tx1">
                  <a:lumMod val="65000"/>
                  <a:lumOff val="35000"/>
                </a:schemeClr>
              </a:solidFill>
              <a:latin typeface="Tahoma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Tx/>
            </a:pP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Min</a:t>
            </a:r>
            <a:r>
              <a:rPr lang="cs-CZ" sz="16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erální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látky</a:t>
            </a: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:  Ca 13-15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</a:t>
            </a: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g/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d</a:t>
            </a: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 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a</a:t>
            </a: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P 6.5-7.5 g/</a:t>
            </a:r>
            <a:r>
              <a:rPr lang="cs-CZ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d</a:t>
            </a:r>
            <a:r>
              <a:rPr lang="fr-FR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 </a:t>
            </a:r>
          </a:p>
        </p:txBody>
      </p:sp>
      <p:pic>
        <p:nvPicPr>
          <p:cNvPr id="15" name="Picture 18" descr="Bac Boostyx 80 kg 1010 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67" y="4077072"/>
            <a:ext cx="273843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865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Toxicita mědi u ovcí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Ovce mají 10x vyšší schopnost absorbovat </a:t>
            </a:r>
            <a:r>
              <a:rPr lang="cs-CZ" sz="2400" dirty="0" err="1"/>
              <a:t>měd</a:t>
            </a:r>
            <a:r>
              <a:rPr lang="cs-CZ" sz="2400" dirty="0"/>
              <a:t> než skot</a:t>
            </a:r>
          </a:p>
          <a:p>
            <a:endParaRPr lang="cs-CZ" sz="2400" dirty="0"/>
          </a:p>
          <a:p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Projevy otravy mědí</a:t>
            </a:r>
          </a:p>
          <a:p>
            <a:endParaRPr lang="cs-CZ" sz="2400" dirty="0"/>
          </a:p>
          <a:p>
            <a:pPr lvl="3"/>
            <a:r>
              <a:rPr lang="cs-CZ" dirty="0"/>
              <a:t>Temně červená nebo hnědá moč</a:t>
            </a:r>
          </a:p>
          <a:p>
            <a:pPr lvl="3"/>
            <a:r>
              <a:rPr lang="cs-CZ" dirty="0"/>
              <a:t>Průjem</a:t>
            </a:r>
          </a:p>
          <a:p>
            <a:pPr lvl="3"/>
            <a:r>
              <a:rPr lang="cs-CZ" dirty="0"/>
              <a:t>Slabost</a:t>
            </a:r>
          </a:p>
          <a:p>
            <a:pPr lvl="3"/>
            <a:r>
              <a:rPr lang="cs-CZ" dirty="0"/>
              <a:t>Žloutenka</a:t>
            </a:r>
          </a:p>
          <a:p>
            <a:pPr lvl="3"/>
            <a:r>
              <a:rPr lang="cs-CZ" dirty="0"/>
              <a:t>Potíže s dýcháním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174" y="1773081"/>
            <a:ext cx="1277937" cy="12239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124" y="3213011"/>
            <a:ext cx="2465879" cy="178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75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31826" y="137759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341" y="45979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8341" y="1089978"/>
            <a:ext cx="4314771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Výživa bahnic  -  reprodukce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390" y="5150855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96466" y="-2194078"/>
            <a:ext cx="11377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/>
              <a:t>	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71506" y="1759543"/>
            <a:ext cx="4314771" cy="179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Folikul se vyvíjí 6 měsíců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Kondice zvířat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Zkontrolovat nohy, vemeno, zuby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8341" y="3441348"/>
            <a:ext cx="7672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měsíc před zařazením beranů do stáda provést  „FLUSHING!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1506" y="4255225"/>
            <a:ext cx="5753498" cy="179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 to znamená: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Převést zvířata na mladou pastvu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Zvýšit energii v krmné dávce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První týden zařadit  do krmné dávky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Fedatonic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3" descr="FEDATO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2508894"/>
            <a:ext cx="225425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440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31826" y="137759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557" y="54831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557" y="1113673"/>
            <a:ext cx="4489601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Výživa beranů  -  reprodukce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390" y="5150855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96466" y="-2194078"/>
            <a:ext cx="11377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/>
              <a:t>	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71506" y="1759543"/>
            <a:ext cx="4599336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Hlídejte kondici beranů (spíše vyšší)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Zkontrolovat kvalitu spermatu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Zkontrolovat paznehty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8885" y="3139523"/>
            <a:ext cx="6760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měsíc před zařazením do stáda provést  „FLUSHING!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1506" y="3776159"/>
            <a:ext cx="5753498" cy="2234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 to znamená: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Převést zvířata na mladou pastvu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Zvýšit energii  a NL v krmné dávce (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Boostyx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Tělesná kondice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První týden zařadit  do krmné dávky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Fedatonic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3" descr="FEDATO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954" y="2996952"/>
            <a:ext cx="225425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40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31826" y="137759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9927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533" y="1294505"/>
            <a:ext cx="3841529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50-100 dní březosti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390" y="5150855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96466" y="-2194078"/>
            <a:ext cx="11377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/>
              <a:t>	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71506" y="2170612"/>
            <a:ext cx="5016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Kritické vývojové stadium placenty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95901" y="2755448"/>
            <a:ext cx="36527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Přímý vliv na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Porodní váhu jehňat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Procento mrtvě narozených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Zmetání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Mléčnou produkci matek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48" y="4994657"/>
            <a:ext cx="9440978" cy="100012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113864" y="3251471"/>
            <a:ext cx="5814412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Optimalizujte výživu a vyvarujte se stresu!!!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Použití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Fedatonicu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42 dní před porodem</a:t>
            </a:r>
          </a:p>
        </p:txBody>
      </p:sp>
    </p:spTree>
    <p:extLst>
      <p:ext uri="{BB962C8B-B14F-4D97-AF65-F5344CB8AC3E}">
        <p14:creationId xmlns:p14="http://schemas.microsoft.com/office/powerpoint/2010/main" val="3622102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Výživa jehňat</a:t>
            </a:r>
          </a:p>
        </p:txBody>
      </p:sp>
    </p:spTree>
    <p:extLst>
      <p:ext uri="{BB962C8B-B14F-4D97-AF65-F5344CB8AC3E}">
        <p14:creationId xmlns:p14="http://schemas.microsoft.com/office/powerpoint/2010/main" val="2495680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31826" y="137759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405" y="-15741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405" y="1257632"/>
            <a:ext cx="2206497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Porod a jehně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390" y="5150855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96466" y="-2194078"/>
            <a:ext cx="11377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/>
              <a:t>	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9678" y="1839217"/>
            <a:ext cx="3377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Základní klíč k úspěchu je</a:t>
            </a:r>
            <a:r>
              <a:rPr lang="cs-CZ" dirty="0"/>
              <a:t>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25164" y="2529145"/>
            <a:ext cx="356700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cs-CZ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Kvalitní mlezivo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Množství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 nejdříve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624" y="1706613"/>
            <a:ext cx="3949527" cy="31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3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55862" y="138467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405" y="20117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405" y="1257632"/>
            <a:ext cx="2206497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Porod a jehně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390" y="5150855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96466" y="-2194078"/>
            <a:ext cx="11377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/>
              <a:t>	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72635" y="2463683"/>
            <a:ext cx="9360091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Jehně se rodí bez aktivní imunity a je závislé na množství ochranných látek, získaných z mleziva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Stresový hormon kortizol urychluje porodní proces ale potlačuje imunitní systém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20760" y="4861544"/>
            <a:ext cx="7927170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Jehně absorbuje  protilátky (imunoglobuliny ) z mleziva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 pouze v prvních 12 hodinách života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107" y="734664"/>
            <a:ext cx="1974824" cy="1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1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31826" y="137759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696" y="18392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6555" y="1231952"/>
            <a:ext cx="3841529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Odchov jehňat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390" y="5150855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96466" y="-2194078"/>
            <a:ext cx="11377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/>
              <a:t>	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2377" y="2060593"/>
            <a:ext cx="9903673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Průměrná váha při porodu = 3,5 kg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Mezi 2 a 3 týdnem života začíná jehně přijímat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starter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objemná krmiva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76386" y="4170413"/>
            <a:ext cx="9436171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Dobře zvládnutý první měsíc života jehněte =  hmotnost 10 kg 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nebo trojnásobek porodní váhy </a:t>
            </a:r>
          </a:p>
        </p:txBody>
      </p:sp>
      <p:sp>
        <p:nvSpPr>
          <p:cNvPr id="7" name="Obdélník 6"/>
          <p:cNvSpPr/>
          <p:nvPr/>
        </p:nvSpPr>
        <p:spPr>
          <a:xfrm>
            <a:off x="-2696" y="5381687"/>
            <a:ext cx="7043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Pozor na </a:t>
            </a:r>
            <a:r>
              <a:rPr lang="cs-CZ" b="1" dirty="0" err="1"/>
              <a:t>eneterotoxemii</a:t>
            </a:r>
            <a:r>
              <a:rPr lang="cs-CZ" b="1" dirty="0"/>
              <a:t> (Clostridium  </a:t>
            </a:r>
            <a:r>
              <a:rPr lang="cs-CZ" b="1" dirty="0" err="1"/>
              <a:t>perfringes</a:t>
            </a:r>
            <a:r>
              <a:rPr lang="cs-CZ" b="1" dirty="0"/>
              <a:t>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999878" y="345799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Argivo</a:t>
            </a:r>
            <a:r>
              <a:rPr lang="cs-CZ" dirty="0"/>
              <a:t> – podpora lepšího trávení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501" y="137759"/>
            <a:ext cx="2038167" cy="239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6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HODNOCENÍ TĚLESNÉ KONDICE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31826" y="137759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6555" y="1231952"/>
            <a:ext cx="5259707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Odchov jehňat-živinové potřeby (NRC)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390" y="5150855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96466" y="-2194078"/>
            <a:ext cx="11377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/>
              <a:t>	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06" y="1952717"/>
            <a:ext cx="9433228" cy="177111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06" y="3883287"/>
            <a:ext cx="4416753" cy="214145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422" y="1026073"/>
            <a:ext cx="2711574" cy="13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52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31826" y="137759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24961"/>
            <a:ext cx="1151768" cy="92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6555" y="1231952"/>
            <a:ext cx="3841529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Odstav jehňat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390" y="5150855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96466" y="-2194078"/>
            <a:ext cx="11377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/>
              <a:t>	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2377" y="2060593"/>
            <a:ext cx="5620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Velmi stresující období v životě jehněte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736426" y="2663739"/>
            <a:ext cx="7488832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Hmotnost při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ostavu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(okolo 60 dne stáří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jehnice - 20 kg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beránci  -25 kg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2377" y="4064188"/>
            <a:ext cx="9118642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Při extenzivním systému  se nejčastěji provádí okolo 100 dní od konce bahnění, kdy nejstarší jehňata jsou stará 4,5 měsíce a nejmladší 3,5 měsíce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Odstav sirotků: mezi 30-45 dnem ve váze  10-16 kg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517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31826" y="137759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304378" y="933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6555" y="1231952"/>
            <a:ext cx="5763763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Odstav jehňat –živinové potřeby (NRC)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390" y="5150855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96466" y="-2194078"/>
            <a:ext cx="11377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/>
              <a:t>	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63" y="2365223"/>
            <a:ext cx="9031792" cy="271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30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31826" y="137759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31164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6555" y="1231952"/>
            <a:ext cx="5187699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Pro úspěch vašich jehňat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390" y="5150855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96466" y="-2194078"/>
            <a:ext cx="11377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/>
              <a:t>	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3734" y="1832067"/>
            <a:ext cx="808860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3991" rIns="53991"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cs-CZ" b="1" u="sng" dirty="0">
                <a:solidFill>
                  <a:srgbClr val="000099"/>
                </a:solidFill>
                <a:latin typeface="Times New Roman" charset="0"/>
              </a:rPr>
              <a:t>Jehňata jsou citlivá</a:t>
            </a:r>
            <a:endParaRPr lang="fr-FR" b="1" u="sng" dirty="0">
              <a:solidFill>
                <a:srgbClr val="000099"/>
              </a:solidFill>
              <a:latin typeface="Times New Roman" charset="0"/>
            </a:endParaRPr>
          </a:p>
          <a:p>
            <a:pPr lvl="1" algn="l" eaLnBrk="0" hangingPunct="0">
              <a:spcBef>
                <a:spcPct val="50000"/>
              </a:spcBef>
              <a:buFontTx/>
              <a:buChar char="–"/>
            </a:pPr>
            <a:r>
              <a:rPr lang="fr-FR" sz="2000" b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na měď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,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na acidózy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,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močové kameny a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enterotoxemie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</a:endParaRP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cs-CZ" b="1" u="sng" dirty="0">
                <a:solidFill>
                  <a:srgbClr val="000099"/>
                </a:solidFill>
                <a:latin typeface="Times New Roman" charset="0"/>
              </a:rPr>
              <a:t>Jehňata mají ráda</a:t>
            </a:r>
            <a:endParaRPr lang="fr-FR" b="1" u="sng" dirty="0">
              <a:solidFill>
                <a:srgbClr val="000099"/>
              </a:solidFill>
              <a:latin typeface="Times New Roman" charset="0"/>
            </a:endParaRPr>
          </a:p>
          <a:p>
            <a:pPr lvl="1" algn="l" eaLnBrk="0" hangingPunct="0">
              <a:spcBef>
                <a:spcPct val="50000"/>
              </a:spcBef>
              <a:buFontTx/>
              <a:buChar char="–"/>
            </a:pPr>
            <a:r>
              <a:rPr lang="fr-FR" b="1" dirty="0">
                <a:latin typeface="Times New Roman" charset="0"/>
              </a:rPr>
              <a:t> 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celá zrna obilnin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,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dobré seno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,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slámu vyměňovat každý den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,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mít dostatečný prostor ke krmení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</a:endParaRP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cs-CZ" b="1" u="sng" dirty="0">
                <a:solidFill>
                  <a:srgbClr val="000099"/>
                </a:solidFill>
                <a:latin typeface="Times New Roman" charset="0"/>
              </a:rPr>
              <a:t>Jehňata nemají ráda</a:t>
            </a:r>
            <a:endParaRPr lang="fr-FR" b="1" u="sng" dirty="0">
              <a:solidFill>
                <a:srgbClr val="000099"/>
              </a:solidFill>
              <a:latin typeface="Times New Roman" charset="0"/>
            </a:endParaRPr>
          </a:p>
          <a:p>
            <a:pPr lvl="1" algn="l" eaLnBrk="0" hangingPunct="0">
              <a:spcBef>
                <a:spcPct val="50000"/>
              </a:spcBef>
              <a:buFontTx/>
              <a:buChar char="–"/>
            </a:pPr>
            <a:r>
              <a:rPr lang="fr-FR" dirty="0">
                <a:solidFill>
                  <a:srgbClr val="000000"/>
                </a:solidFill>
                <a:latin typeface="Times New Roman" charset="0"/>
              </a:rPr>
              <a:t>)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 sypká krmiva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(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plýtvání a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enterotoxémie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),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boj o krmivo a vodu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,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nedostatečný vzduch v ovčíně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(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snižuje spotřebu krmiva, především vlákniny</a:t>
            </a:r>
            <a:endParaRPr lang="fr-FR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28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Welfare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339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31826" y="137759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82" y="20501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04398" y="1142720"/>
            <a:ext cx="5251864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 err="1"/>
              <a:t>Welfare</a:t>
            </a:r>
            <a:r>
              <a:rPr lang="cs-CZ" b="1" dirty="0"/>
              <a:t> – objem, prostor, místo 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390" y="5150855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96466" y="-2194078"/>
            <a:ext cx="11377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/>
              <a:t>	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204398" y="2003584"/>
            <a:ext cx="4834648" cy="3921073"/>
          </a:xfrm>
          <a:prstGeom prst="rect">
            <a:avLst/>
          </a:prstGeom>
          <a:solidFill>
            <a:srgbClr val="FFFF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</a:pPr>
            <a:r>
              <a:rPr lang="cs-CZ" sz="2000" b="1" u="sng" dirty="0">
                <a:solidFill>
                  <a:srgbClr val="000000"/>
                </a:solidFill>
                <a:latin typeface="Arial" charset="0"/>
              </a:rPr>
              <a:t>Objem:</a:t>
            </a:r>
            <a:endParaRPr lang="fr-FR" sz="2000" b="1" u="sng" dirty="0">
              <a:solidFill>
                <a:srgbClr val="000000"/>
              </a:solidFill>
              <a:latin typeface="Arial" charset="0"/>
            </a:endParaRPr>
          </a:p>
          <a:p>
            <a:pPr algn="l">
              <a:spcBef>
                <a:spcPct val="30000"/>
              </a:spcBef>
              <a:buFontTx/>
              <a:buChar char="•"/>
            </a:pPr>
            <a:r>
              <a:rPr lang="cs-CZ" sz="1600" dirty="0">
                <a:solidFill>
                  <a:srgbClr val="000000"/>
                </a:solidFill>
                <a:latin typeface="Arial" charset="0"/>
              </a:rPr>
              <a:t>bahnice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cs-CZ" sz="1600" dirty="0">
                <a:solidFill>
                  <a:srgbClr val="000000"/>
                </a:solidFill>
                <a:latin typeface="Arial" charset="0"/>
              </a:rPr>
              <a:t>jehňata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:</a:t>
            </a:r>
            <a:r>
              <a:rPr lang="cs-CZ" sz="1600" dirty="0">
                <a:solidFill>
                  <a:srgbClr val="000000"/>
                </a:solidFill>
                <a:latin typeface="Arial" charset="0"/>
              </a:rPr>
              <a:t>           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Arial" charset="0"/>
              </a:rPr>
              <a:t>      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7 </a:t>
            </a:r>
            <a:r>
              <a:rPr lang="cs-CZ" sz="16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10 m3</a:t>
            </a:r>
          </a:p>
          <a:p>
            <a:pPr algn="l">
              <a:spcBef>
                <a:spcPct val="30000"/>
              </a:spcBef>
              <a:buFontTx/>
              <a:buChar char="•"/>
            </a:pPr>
            <a:r>
              <a:rPr lang="cs-CZ" sz="1600" dirty="0">
                <a:solidFill>
                  <a:srgbClr val="000000"/>
                </a:solidFill>
                <a:latin typeface="Arial" charset="0"/>
              </a:rPr>
              <a:t>Jehňata ve výkrmu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:</a:t>
            </a:r>
            <a:r>
              <a:rPr lang="cs-CZ" sz="1600" dirty="0">
                <a:solidFill>
                  <a:srgbClr val="000000"/>
                </a:solidFill>
                <a:latin typeface="Arial" charset="0"/>
              </a:rPr>
              <a:t>                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3 </a:t>
            </a:r>
            <a:r>
              <a:rPr lang="cs-CZ" sz="16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5 m3</a:t>
            </a:r>
          </a:p>
          <a:p>
            <a:pPr algn="l">
              <a:spcBef>
                <a:spcPct val="30000"/>
              </a:spcBef>
            </a:pPr>
            <a:r>
              <a:rPr lang="cs-CZ" sz="1600" b="1" u="sng" dirty="0">
                <a:solidFill>
                  <a:srgbClr val="000000"/>
                </a:solidFill>
                <a:latin typeface="Arial" charset="0"/>
              </a:rPr>
              <a:t>Povrch</a:t>
            </a:r>
            <a:r>
              <a:rPr lang="fr-FR" sz="1600" b="1" u="sng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algn="l">
              <a:spcBef>
                <a:spcPct val="30000"/>
              </a:spcBef>
              <a:buFontTx/>
              <a:buChar char="•"/>
            </a:pPr>
            <a:r>
              <a:rPr lang="cs-CZ" sz="1600" dirty="0">
                <a:solidFill>
                  <a:srgbClr val="000000"/>
                </a:solidFill>
                <a:latin typeface="Arial" charset="0"/>
              </a:rPr>
              <a:t>Porodna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:              </a:t>
            </a:r>
            <a:r>
              <a:rPr lang="cs-CZ" sz="1600" dirty="0">
                <a:solidFill>
                  <a:srgbClr val="000000"/>
                </a:solidFill>
                <a:latin typeface="Arial" charset="0"/>
              </a:rPr>
              <a:t>                  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&gt; 1.4 m2</a:t>
            </a:r>
          </a:p>
          <a:p>
            <a:pPr algn="l">
              <a:spcBef>
                <a:spcPct val="30000"/>
              </a:spcBef>
              <a:buFontTx/>
              <a:buChar char="•"/>
            </a:pPr>
            <a:r>
              <a:rPr lang="cs-CZ" sz="1600" dirty="0">
                <a:solidFill>
                  <a:srgbClr val="000000"/>
                </a:solidFill>
                <a:latin typeface="Arial" charset="0"/>
              </a:rPr>
              <a:t>Bahnice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:                      </a:t>
            </a:r>
            <a:r>
              <a:rPr lang="cs-CZ" sz="1600" dirty="0">
                <a:solidFill>
                  <a:srgbClr val="000000"/>
                </a:solidFill>
                <a:latin typeface="Arial" charset="0"/>
              </a:rPr>
              <a:t>           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&gt; 1  m2</a:t>
            </a:r>
          </a:p>
          <a:p>
            <a:pPr algn="l">
              <a:spcBef>
                <a:spcPct val="30000"/>
              </a:spcBef>
              <a:buFontTx/>
              <a:buChar char="•"/>
            </a:pPr>
            <a:r>
              <a:rPr lang="cs-CZ" sz="1600" dirty="0">
                <a:solidFill>
                  <a:srgbClr val="000000"/>
                </a:solidFill>
                <a:latin typeface="Arial" charset="0"/>
              </a:rPr>
              <a:t>Bahnice na konci březosti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:   </a:t>
            </a:r>
            <a:r>
              <a:rPr lang="cs-CZ" sz="16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&gt;  1.2 m2</a:t>
            </a:r>
          </a:p>
          <a:p>
            <a:pPr algn="l">
              <a:spcBef>
                <a:spcPct val="30000"/>
              </a:spcBef>
              <a:buFontTx/>
              <a:buChar char="•"/>
            </a:pPr>
            <a:r>
              <a:rPr lang="cs-CZ" sz="1600" dirty="0">
                <a:solidFill>
                  <a:srgbClr val="000000"/>
                </a:solidFill>
                <a:latin typeface="Arial" charset="0"/>
              </a:rPr>
              <a:t>Jehňata před odstavem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:       </a:t>
            </a:r>
            <a:r>
              <a:rPr lang="cs-CZ" sz="16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 0.3 m2</a:t>
            </a:r>
          </a:p>
          <a:p>
            <a:pPr algn="l">
              <a:spcBef>
                <a:spcPct val="30000"/>
              </a:spcBef>
              <a:buFontTx/>
              <a:buChar char="•"/>
            </a:pPr>
            <a:r>
              <a:rPr lang="cs-CZ" sz="1600" dirty="0">
                <a:solidFill>
                  <a:srgbClr val="000000"/>
                </a:solidFill>
                <a:latin typeface="Arial" charset="0"/>
              </a:rPr>
              <a:t>Jehňata po odstavu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:         </a:t>
            </a:r>
            <a:r>
              <a:rPr lang="cs-CZ" sz="1600" dirty="0">
                <a:solidFill>
                  <a:srgbClr val="000000"/>
                </a:solidFill>
                <a:latin typeface="Arial" charset="0"/>
              </a:rPr>
              <a:t>          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0.5 m2</a:t>
            </a:r>
          </a:p>
          <a:p>
            <a:pPr algn="l">
              <a:spcBef>
                <a:spcPct val="30000"/>
              </a:spcBef>
            </a:pPr>
            <a:r>
              <a:rPr lang="cs-CZ" sz="1600" b="1" u="sng" dirty="0">
                <a:solidFill>
                  <a:srgbClr val="000000"/>
                </a:solidFill>
                <a:latin typeface="Arial" charset="0"/>
              </a:rPr>
              <a:t>Osvětlení</a:t>
            </a:r>
            <a:r>
              <a:rPr lang="fr-FR" sz="1600" b="1" u="sng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algn="l">
              <a:spcBef>
                <a:spcPct val="30000"/>
              </a:spcBef>
              <a:buFontTx/>
              <a:buChar char="•"/>
            </a:pP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5 % </a:t>
            </a:r>
            <a:r>
              <a:rPr lang="cs-CZ" sz="1600" dirty="0">
                <a:solidFill>
                  <a:srgbClr val="000000"/>
                </a:solidFill>
                <a:latin typeface="Arial" charset="0"/>
              </a:rPr>
              <a:t>podlahové plochy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Arial" charset="0"/>
              </a:rPr>
              <a:t>průhledné zastřešení</a:t>
            </a:r>
          </a:p>
          <a:p>
            <a:pPr algn="l">
              <a:spcBef>
                <a:spcPct val="30000"/>
              </a:spcBef>
              <a:buFontTx/>
              <a:buChar char="•"/>
            </a:pPr>
            <a:r>
              <a:rPr lang="cs-CZ" sz="1600" dirty="0">
                <a:solidFill>
                  <a:srgbClr val="000000"/>
                </a:solidFill>
                <a:latin typeface="Arial" charset="0"/>
              </a:rPr>
              <a:t> stín- 0,5m2 na ks</a:t>
            </a:r>
            <a:endParaRPr lang="fr-FR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2059"/>
          <p:cNvSpPr txBox="1">
            <a:spLocks noChangeArrowheads="1"/>
          </p:cNvSpPr>
          <p:nvPr/>
        </p:nvSpPr>
        <p:spPr bwMode="auto">
          <a:xfrm>
            <a:off x="5312246" y="2003583"/>
            <a:ext cx="4416510" cy="3702552"/>
          </a:xfrm>
          <a:prstGeom prst="rect">
            <a:avLst/>
          </a:prstGeom>
          <a:solidFill>
            <a:srgbClr val="FFFFC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cs-CZ" b="1" u="sng" dirty="0">
                <a:solidFill>
                  <a:srgbClr val="000000"/>
                </a:solidFill>
                <a:latin typeface="Arial" charset="0"/>
              </a:rPr>
              <a:t>Krmné místo</a:t>
            </a:r>
            <a:endParaRPr lang="fr-FR" b="1" u="sng" dirty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30000"/>
              </a:spcBef>
            </a:pPr>
            <a:endParaRPr lang="fr-FR" sz="1800" b="1" u="sng" dirty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30000"/>
              </a:spcBef>
            </a:pPr>
            <a:r>
              <a:rPr lang="cs-CZ" sz="1800" dirty="0">
                <a:solidFill>
                  <a:srgbClr val="000000"/>
                </a:solidFill>
                <a:latin typeface="Arial" charset="0"/>
              </a:rPr>
              <a:t>Bez dávkování</a:t>
            </a:r>
            <a:endParaRPr lang="fr-FR" sz="1800" dirty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30000"/>
              </a:spcBef>
            </a:pPr>
            <a:r>
              <a:rPr lang="fr-FR" sz="1800" dirty="0">
                <a:solidFill>
                  <a:srgbClr val="000000"/>
                </a:solidFill>
                <a:latin typeface="Arial" charset="0"/>
              </a:rPr>
              <a:t>   - </a:t>
            </a:r>
            <a:r>
              <a:rPr lang="cs-CZ" sz="1800" dirty="0">
                <a:solidFill>
                  <a:srgbClr val="000000"/>
                </a:solidFill>
                <a:latin typeface="Arial" charset="0"/>
              </a:rPr>
              <a:t>Žebřina</a:t>
            </a:r>
            <a:r>
              <a:rPr lang="fr-FR" sz="1800" dirty="0">
                <a:solidFill>
                  <a:srgbClr val="000000"/>
                </a:solidFill>
                <a:latin typeface="Arial" charset="0"/>
              </a:rPr>
              <a:t>:    10 </a:t>
            </a:r>
            <a:r>
              <a:rPr lang="cs-CZ" sz="1800" dirty="0">
                <a:solidFill>
                  <a:srgbClr val="000000"/>
                </a:solidFill>
                <a:latin typeface="Arial" charset="0"/>
              </a:rPr>
              <a:t>jehňat na metr</a:t>
            </a:r>
            <a:endParaRPr lang="fr-FR" sz="1800" dirty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30000"/>
              </a:spcBef>
            </a:pPr>
            <a:r>
              <a:rPr lang="fr-FR" sz="1800" dirty="0">
                <a:solidFill>
                  <a:srgbClr val="000000"/>
                </a:solidFill>
                <a:latin typeface="Arial" charset="0"/>
              </a:rPr>
              <a:t>                       8 </a:t>
            </a:r>
            <a:r>
              <a:rPr lang="cs-CZ" sz="1800" dirty="0">
                <a:solidFill>
                  <a:srgbClr val="000000"/>
                </a:solidFill>
                <a:latin typeface="Arial" charset="0"/>
              </a:rPr>
              <a:t>bahnic na metr</a:t>
            </a:r>
            <a:endParaRPr lang="fr-FR" sz="1800" dirty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30000"/>
              </a:spcBef>
            </a:pPr>
            <a:r>
              <a:rPr lang="fr-FR" sz="1800" dirty="0">
                <a:solidFill>
                  <a:srgbClr val="000000"/>
                </a:solidFill>
                <a:latin typeface="Arial" charset="0"/>
              </a:rPr>
              <a:t>   - </a:t>
            </a:r>
            <a:r>
              <a:rPr lang="cs-CZ" sz="1800" dirty="0">
                <a:solidFill>
                  <a:srgbClr val="000000"/>
                </a:solidFill>
                <a:latin typeface="Arial" charset="0"/>
              </a:rPr>
              <a:t>Krmítko</a:t>
            </a:r>
            <a:r>
              <a:rPr lang="fr-FR" sz="1800" dirty="0">
                <a:solidFill>
                  <a:srgbClr val="000000"/>
                </a:solidFill>
                <a:latin typeface="Arial" charset="0"/>
              </a:rPr>
              <a:t>:   15 </a:t>
            </a:r>
            <a:r>
              <a:rPr lang="cs-CZ" sz="1800" dirty="0">
                <a:solidFill>
                  <a:srgbClr val="000000"/>
                </a:solidFill>
                <a:latin typeface="Arial" charset="0"/>
              </a:rPr>
              <a:t>jehňat na metr</a:t>
            </a:r>
            <a:endParaRPr lang="fr-FR" sz="1800" dirty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30000"/>
              </a:spcBef>
              <a:buFontTx/>
              <a:buChar char="•"/>
            </a:pPr>
            <a:endParaRPr lang="fr-FR" sz="1800" dirty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30000"/>
              </a:spcBef>
            </a:pPr>
            <a:r>
              <a:rPr lang="cs-CZ" sz="1800" dirty="0">
                <a:solidFill>
                  <a:srgbClr val="000000"/>
                </a:solidFill>
                <a:latin typeface="Arial" charset="0"/>
              </a:rPr>
              <a:t>S dávkováním</a:t>
            </a:r>
            <a:endParaRPr lang="fr-FR" sz="1800" dirty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30000"/>
              </a:spcBef>
              <a:buFontTx/>
              <a:buChar char="•"/>
            </a:pPr>
            <a:r>
              <a:rPr lang="fr-FR" sz="1800" dirty="0">
                <a:solidFill>
                  <a:srgbClr val="000000"/>
                </a:solidFill>
                <a:latin typeface="Arial" charset="0"/>
              </a:rPr>
              <a:t>  - </a:t>
            </a:r>
            <a:r>
              <a:rPr lang="cs-CZ" sz="1800" dirty="0">
                <a:solidFill>
                  <a:srgbClr val="000000"/>
                </a:solidFill>
                <a:latin typeface="Arial" charset="0"/>
              </a:rPr>
              <a:t>Krmítko</a:t>
            </a:r>
            <a:r>
              <a:rPr lang="fr-FR" sz="1800" dirty="0">
                <a:solidFill>
                  <a:srgbClr val="000000"/>
                </a:solidFill>
                <a:latin typeface="Arial" charset="0"/>
              </a:rPr>
              <a:t>:   4 </a:t>
            </a:r>
            <a:r>
              <a:rPr lang="cs-CZ" sz="1800" dirty="0">
                <a:solidFill>
                  <a:srgbClr val="000000"/>
                </a:solidFill>
                <a:latin typeface="Arial" charset="0"/>
              </a:rPr>
              <a:t>jehňata na metr</a:t>
            </a:r>
            <a:endParaRPr lang="fr-FR" sz="1800" dirty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30000"/>
              </a:spcBef>
              <a:buFontTx/>
              <a:buChar char="•"/>
            </a:pPr>
            <a:endParaRPr lang="fr-FR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4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31826" y="137759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304378" y="933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6555" y="1231952"/>
            <a:ext cx="3891555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 err="1"/>
              <a:t>Welfare</a:t>
            </a:r>
            <a:r>
              <a:rPr lang="cs-CZ" b="1" dirty="0"/>
              <a:t>  - ovzduší, místo, voda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390" y="5150855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96466" y="-2194078"/>
            <a:ext cx="11377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/>
              <a:t>	</a:t>
            </a:r>
          </a:p>
        </p:txBody>
      </p:sp>
      <p:sp>
        <p:nvSpPr>
          <p:cNvPr id="6" name="Obdélník 5"/>
          <p:cNvSpPr/>
          <p:nvPr/>
        </p:nvSpPr>
        <p:spPr>
          <a:xfrm>
            <a:off x="2151119" y="1777635"/>
            <a:ext cx="4949825" cy="1421928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cs-CZ" dirty="0">
                <a:solidFill>
                  <a:srgbClr val="000000"/>
                </a:solidFill>
                <a:latin typeface="Arial" charset="0"/>
              </a:rPr>
              <a:t>Optimální teplota</a:t>
            </a:r>
            <a:r>
              <a:rPr lang="fr-FR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fr-F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novorozené</a:t>
            </a:r>
            <a:r>
              <a:rPr lang="fr-FR" dirty="0">
                <a:solidFill>
                  <a:srgbClr val="000000"/>
                </a:solidFill>
                <a:latin typeface="Arial" charset="0"/>
              </a:rPr>
              <a:t>:     18°C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fr-F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jehňata nad </a:t>
            </a:r>
            <a:r>
              <a:rPr lang="fr-FR" dirty="0">
                <a:solidFill>
                  <a:srgbClr val="000000"/>
                </a:solidFill>
                <a:latin typeface="Arial" charset="0"/>
              </a:rPr>
              <a:t>3 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dny</a:t>
            </a:r>
            <a:r>
              <a:rPr lang="fr-FR" dirty="0">
                <a:solidFill>
                  <a:srgbClr val="000000"/>
                </a:solidFill>
                <a:latin typeface="Arial" charset="0"/>
              </a:rPr>
              <a:t>:  13 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fr-FR" dirty="0">
                <a:solidFill>
                  <a:srgbClr val="000000"/>
                </a:solidFill>
                <a:latin typeface="Arial" charset="0"/>
              </a:rPr>
              <a:t> 15°C         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2085779" y="3682279"/>
            <a:ext cx="4949825" cy="2271391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u="sng" dirty="0">
                <a:solidFill>
                  <a:srgbClr val="000000"/>
                </a:solidFill>
                <a:latin typeface="Arial" charset="0"/>
              </a:rPr>
              <a:t>Voda</a:t>
            </a:r>
            <a:r>
              <a:rPr lang="fr-FR" b="1" u="sng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fr-F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Čerstvá a pitná voda</a:t>
            </a:r>
            <a:endParaRPr lang="fr-F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fr-F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nejméně </a:t>
            </a:r>
            <a:r>
              <a:rPr lang="fr-FR" dirty="0">
                <a:solidFill>
                  <a:srgbClr val="000000"/>
                </a:solidFill>
                <a:latin typeface="Arial" charset="0"/>
              </a:rPr>
              <a:t>1 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napajedlo pro </a:t>
            </a:r>
            <a:r>
              <a:rPr lang="fr-FR" dirty="0">
                <a:solidFill>
                  <a:srgbClr val="000000"/>
                </a:solidFill>
                <a:latin typeface="Arial" charset="0"/>
              </a:rPr>
              <a:t>50 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jehňat</a:t>
            </a:r>
            <a:endParaRPr lang="fr-FR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fr-FR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nejméně </a:t>
            </a:r>
            <a:r>
              <a:rPr lang="fr-FR" dirty="0">
                <a:solidFill>
                  <a:srgbClr val="000000"/>
                </a:solidFill>
                <a:latin typeface="Arial" charset="0"/>
              </a:rPr>
              <a:t>2 </a:t>
            </a:r>
            <a:r>
              <a:rPr lang="cs-CZ" dirty="0">
                <a:solidFill>
                  <a:srgbClr val="000000"/>
                </a:solidFill>
                <a:latin typeface="Arial" charset="0"/>
              </a:rPr>
              <a:t>napajedla ve stáji</a:t>
            </a:r>
            <a:endParaRPr lang="fr-FR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87" y="2251367"/>
            <a:ext cx="1400175" cy="200977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9626" y="3655153"/>
            <a:ext cx="2011092" cy="205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1011202" y="3256255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Dospělí jedinci nemají problém se zimou, ale s horkem a výkyvy teplot.</a:t>
            </a:r>
            <a:endParaRPr lang="fr-FR" sz="1800" b="1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00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31826" y="137759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304378" y="933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71507" y="1268760"/>
            <a:ext cx="1260320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b="1" dirty="0"/>
              <a:t>Závěr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08390" y="5150855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96466" y="-2194078"/>
            <a:ext cx="11377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b="1" dirty="0"/>
              <a:t>	</a:t>
            </a:r>
          </a:p>
        </p:txBody>
      </p:sp>
      <p:sp>
        <p:nvSpPr>
          <p:cNvPr id="3" name="Obdélník 2"/>
          <p:cNvSpPr/>
          <p:nvPr/>
        </p:nvSpPr>
        <p:spPr>
          <a:xfrm>
            <a:off x="241826" y="1898320"/>
            <a:ext cx="8052888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Výživa je klíčovým faktorem úspěchu, ale obvykle je zanedbávána</a:t>
            </a:r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..</a:t>
            </a:r>
            <a:endParaRPr lang="cs-CZ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Snažte se využít na maximum potenciál Vašeho stáda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046" y="4202602"/>
            <a:ext cx="3288981" cy="189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38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9" y="365792"/>
            <a:ext cx="8913813" cy="2673514"/>
          </a:xfrm>
        </p:spPr>
      </p:pic>
      <p:sp>
        <p:nvSpPr>
          <p:cNvPr id="5" name="TextovéPole 4"/>
          <p:cNvSpPr txBox="1"/>
          <p:nvPr/>
        </p:nvSpPr>
        <p:spPr>
          <a:xfrm>
            <a:off x="3037846" y="4509120"/>
            <a:ext cx="3757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00436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Tělesná kondice</a:t>
            </a:r>
            <a:endParaRPr lang="fr-FR" altLang="cs-CZ" dirty="0"/>
          </a:p>
        </p:txBody>
      </p:sp>
      <p:pic>
        <p:nvPicPr>
          <p:cNvPr id="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351806" cy="1082860"/>
          </a:xfrm>
          <a:prstGeom prst="rect">
            <a:avLst/>
          </a:prstGeom>
        </p:spPr>
      </p:pic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1567830" y="1393465"/>
            <a:ext cx="4507777" cy="323798"/>
          </a:xfrm>
          <a:prstGeom prst="roundRect">
            <a:avLst>
              <a:gd name="adj" fmla="val 16667"/>
            </a:avLst>
          </a:prstGeom>
          <a:solidFill>
            <a:srgbClr val="007B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  <a:latin typeface="Arial Black" panose="020B0A04020102020204" pitchFamily="34" charset="0"/>
              </a:rPr>
              <a:t>Hodnocení tělesné kondice</a:t>
            </a:r>
            <a:r>
              <a:rPr lang="fr-FR" altLang="cs-CZ" sz="1800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567830" y="2246903"/>
            <a:ext cx="7702902" cy="338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cs-CZ" sz="1800" dirty="0">
                <a:solidFill>
                  <a:schemeClr val="tx1"/>
                </a:solidFill>
                <a:latin typeface="Univers 55" pitchFamily="34" charset="0"/>
              </a:rPr>
              <a:t>&gt; </a:t>
            </a:r>
            <a:r>
              <a:rPr lang="cs-CZ" altLang="cs-CZ" sz="1800" dirty="0">
                <a:solidFill>
                  <a:schemeClr val="tx1"/>
                </a:solidFill>
                <a:latin typeface="Univers 55" pitchFamily="34" charset="0"/>
              </a:rPr>
              <a:t>Tlakem prsty na úrovni páteře a žeber</a:t>
            </a:r>
            <a:r>
              <a:rPr lang="fr-FR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v bederní oblasti</a:t>
            </a:r>
            <a:endParaRPr lang="fr-FR" altLang="cs-CZ" sz="1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&gt; </a:t>
            </a: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Následující body jsou kontrolovány ve </a:t>
            </a:r>
            <a:r>
              <a:rPr lang="fr-FR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4 </a:t>
            </a: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bodech</a:t>
            </a:r>
            <a:r>
              <a:rPr lang="fr-FR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	1- </a:t>
            </a: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trnový výběžek obratle </a:t>
            </a:r>
            <a:r>
              <a:rPr lang="fr-FR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apofýzy vystupující na povrch zad více nebo méně vyčnívají nebo jsou zaoblené).</a:t>
            </a:r>
            <a:endParaRPr lang="fr-FR" altLang="cs-CZ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	2- </a:t>
            </a: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výběžek a míra krytí výběžku</a:t>
            </a:r>
            <a:r>
              <a:rPr lang="cs-CZ" altLang="cs-CZ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každého žebra</a:t>
            </a:r>
            <a:r>
              <a:rPr lang="fr-FR" altLang="cs-CZ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nebo páteře</a:t>
            </a:r>
            <a:r>
              <a:rPr lang="fr-FR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	3-</a:t>
            </a: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 svaly a tuky pod příčným výběžkem</a:t>
            </a:r>
            <a:r>
              <a:rPr lang="fr-FR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posuzuje se</a:t>
            </a:r>
            <a:r>
              <a:rPr lang="fr-FR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na základě míry snadnosti, se kterou prsty mohou projít pod okraj apofýzy</a:t>
            </a:r>
            <a:r>
              <a:rPr lang="fr-FR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).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	4- </a:t>
            </a: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hodnocení vývoje ořechu</a:t>
            </a:r>
            <a:r>
              <a:rPr lang="fr-FR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444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ChangeArrowheads="1"/>
          </p:cNvSpPr>
          <p:nvPr/>
        </p:nvSpPr>
        <p:spPr bwMode="auto">
          <a:xfrm>
            <a:off x="1712638" y="1052894"/>
            <a:ext cx="6768015" cy="576170"/>
          </a:xfrm>
          <a:prstGeom prst="roundRect">
            <a:avLst>
              <a:gd name="adj" fmla="val 16667"/>
            </a:avLst>
          </a:prstGeom>
          <a:solidFill>
            <a:srgbClr val="007B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  <a:latin typeface="Arial Black" panose="020B0A04020102020204" pitchFamily="34" charset="0"/>
              </a:rPr>
              <a:t>Stupnice známek pro hodnocení tělesné kondice</a:t>
            </a:r>
            <a:endParaRPr lang="fr-FR" altLang="cs-CZ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9"/>
          <a:stretch>
            <a:fillRect/>
          </a:stretch>
        </p:blipFill>
        <p:spPr bwMode="auto">
          <a:xfrm>
            <a:off x="631726" y="1700808"/>
            <a:ext cx="777750" cy="128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1712638" y="1954872"/>
            <a:ext cx="5399810" cy="52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altLang="cs-CZ" sz="1400" b="1" dirty="0">
                <a:solidFill>
                  <a:schemeClr val="tx1"/>
                </a:solidFill>
                <a:latin typeface="Arial" panose="020B0604020202020204" pitchFamily="34" charset="0"/>
              </a:rPr>
              <a:t>Známka</a:t>
            </a:r>
            <a:r>
              <a:rPr lang="fr-FR" altLang="cs-CZ" sz="1400" b="1" dirty="0">
                <a:solidFill>
                  <a:schemeClr val="tx1"/>
                </a:solidFill>
                <a:latin typeface="Arial" panose="020B0604020202020204" pitchFamily="34" charset="0"/>
              </a:rPr>
              <a:t> 0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Extrémně vyhublé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hrozí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nemožné detekovat svalové či tukové tkáně mezi kůží a kostmi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r="67342"/>
          <a:stretch>
            <a:fillRect/>
          </a:stretch>
        </p:blipFill>
        <p:spPr bwMode="auto">
          <a:xfrm>
            <a:off x="579347" y="3140968"/>
            <a:ext cx="830129" cy="120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712638" y="3268900"/>
            <a:ext cx="6480723" cy="73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buClrTx/>
              <a:buSzTx/>
              <a:buFontTx/>
              <a:buNone/>
            </a:pPr>
            <a:r>
              <a:rPr lang="cs-CZ" altLang="cs-CZ" sz="1400" b="1" dirty="0">
                <a:solidFill>
                  <a:schemeClr val="tx1"/>
                </a:solidFill>
                <a:latin typeface="Arial" panose="020B0604020202020204" pitchFamily="34" charset="0"/>
              </a:rPr>
              <a:t>Známka</a:t>
            </a:r>
            <a:r>
              <a:rPr lang="fr-FR" altLang="cs-CZ" sz="1400" b="1" dirty="0">
                <a:solidFill>
                  <a:schemeClr val="tx1"/>
                </a:solidFill>
                <a:latin typeface="Arial" panose="020B0604020202020204" pitchFamily="34" charset="0"/>
              </a:rPr>
              <a:t> 1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Trnové výběžky jsou vystouplé a ostré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Příčné výběžky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jsou rovněž ostré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prsty prochází lehce pod jejich okraj a je možné je vsunout mezi ně. Ořech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r-FR" altLang="cs-CZ" sz="1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není moc silný a není detekovatelné pokrytí tukem. </a:t>
            </a:r>
            <a:endParaRPr lang="fr-FR" altLang="cs-CZ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8" r="51041"/>
          <a:stretch>
            <a:fillRect/>
          </a:stretch>
        </p:blipFill>
        <p:spPr bwMode="auto">
          <a:xfrm>
            <a:off x="588077" y="4546600"/>
            <a:ext cx="865048" cy="121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1712638" y="4546600"/>
            <a:ext cx="5831540" cy="121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buClrTx/>
              <a:buSzTx/>
              <a:buFontTx/>
              <a:buNone/>
            </a:pPr>
            <a:r>
              <a:rPr lang="cs-CZ" altLang="cs-CZ" sz="1400" b="1" dirty="0">
                <a:solidFill>
                  <a:schemeClr val="tx1"/>
                </a:solidFill>
                <a:latin typeface="Arial" panose="020B0604020202020204" pitchFamily="34" charset="0"/>
              </a:rPr>
              <a:t>Známka</a:t>
            </a:r>
            <a:r>
              <a:rPr lang="fr-FR" altLang="cs-CZ" sz="1400" b="1" dirty="0">
                <a:solidFill>
                  <a:schemeClr val="tx1"/>
                </a:solidFill>
                <a:latin typeface="Arial" panose="020B0604020202020204" pitchFamily="34" charset="0"/>
              </a:rPr>
              <a:t> 2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: 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Trnové výběžky také vyčnívají ale bez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 « 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hrbolu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 ».</a:t>
            </a:r>
          </a:p>
          <a:p>
            <a:pPr algn="just" eaLnBrk="1" hangingPunct="1"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Každý výběžek je jednoduše hmatatelný jako vlnění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Příčné výběžky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jsou také zaoblené a bez hrbolu a je možné působením slabého tlaku vsunout prsty pod jejich okraj. Ořech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svalu je středně silný se slabým pokrytím tukem. </a:t>
            </a:r>
            <a:endParaRPr lang="fr-FR" altLang="cs-CZ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9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/>
              <a:t>Tělesná kondice</a:t>
            </a:r>
            <a:endParaRPr lang="fr-FR" altLang="cs-CZ" dirty="0"/>
          </a:p>
        </p:txBody>
      </p:sp>
    </p:spTree>
    <p:extLst>
      <p:ext uri="{BB962C8B-B14F-4D97-AF65-F5344CB8AC3E}">
        <p14:creationId xmlns:p14="http://schemas.microsoft.com/office/powerpoint/2010/main" val="223104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322141" y="2932193"/>
            <a:ext cx="6047406" cy="78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chemeClr val="tx1"/>
                </a:solidFill>
                <a:latin typeface="Arial" panose="020B0604020202020204" pitchFamily="34" charset="0"/>
              </a:rPr>
              <a:t>Známka</a:t>
            </a:r>
            <a:r>
              <a:rPr lang="fr-FR" altLang="cs-CZ" sz="1400" b="1" dirty="0">
                <a:solidFill>
                  <a:schemeClr val="tx1"/>
                </a:solidFill>
                <a:latin typeface="Arial" panose="020B0604020202020204" pitchFamily="34" charset="0"/>
              </a:rPr>
              <a:t> 4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Pouze tlak umožňuje detekovat trnové výběžky ve tvaru tvrdé mezi dvěma svaly 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pokryty tukem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)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které vytváří souvislý povrch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Není možné cítit okraje příčné výběžky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Ořech svalu je 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« 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plný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»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se silným pokrytím tuku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309163" y="4476743"/>
            <a:ext cx="6191846" cy="78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chemeClr val="tx1"/>
                </a:solidFill>
                <a:latin typeface="Arial" panose="020B0604020202020204" pitchFamily="34" charset="0"/>
              </a:rPr>
              <a:t>Známka</a:t>
            </a:r>
            <a:r>
              <a:rPr lang="fr-FR" altLang="cs-CZ" sz="1400" b="1" dirty="0">
                <a:solidFill>
                  <a:schemeClr val="tx1"/>
                </a:solidFill>
                <a:latin typeface="Arial" panose="020B0604020202020204" pitchFamily="34" charset="0"/>
              </a:rPr>
              <a:t> 5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Apofýzy není možné detekovat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dokonce ani silným tlakem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2 svaly pokryté tukem.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Příčné výběžky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nemohou být detekovány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Ořech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valu je velice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 « 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plný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 »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s velice silným pokrytím tuku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Důležitá hmota tuku je uložena na hřbetě a na ocase. </a:t>
            </a:r>
            <a:endParaRPr lang="fr-FR" altLang="cs-CZ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5" r="33784"/>
          <a:stretch>
            <a:fillRect/>
          </a:stretch>
        </p:blipFill>
        <p:spPr bwMode="auto">
          <a:xfrm>
            <a:off x="991766" y="1202777"/>
            <a:ext cx="928539" cy="135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325641" y="1214634"/>
            <a:ext cx="5255370" cy="95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Font typeface="Wingdings" panose="05000000000000000000" pitchFamily="2" charset="2"/>
              <a:buChar char="§"/>
              <a:defRPr sz="3200">
                <a:solidFill>
                  <a:srgbClr val="0099FF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chemeClr val="tx1"/>
                </a:solidFill>
                <a:latin typeface="Arial" panose="020B0604020202020204" pitchFamily="34" charset="0"/>
              </a:rPr>
              <a:t>Známka</a:t>
            </a:r>
            <a:r>
              <a:rPr lang="fr-FR" altLang="cs-CZ" sz="1400" b="1" dirty="0">
                <a:solidFill>
                  <a:schemeClr val="tx1"/>
                </a:solidFill>
                <a:latin typeface="Arial" panose="020B0604020202020204" pitchFamily="34" charset="0"/>
              </a:rPr>
              <a:t> 3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Trnové výběžky tvoří pouze velice lehké a pružné vlnění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;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Tlakem prsty nemůže být rozlišena každá z kostí. Příčné výběžky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jsou velice dobře pokryty a okraje jsou cítit pouze na základě silného tlaku. Ořech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svalu je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 « 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plný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 » </a:t>
            </a:r>
            <a:r>
              <a:rPr lang="cs-CZ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a je průměrně pokrytý tukem</a:t>
            </a:r>
            <a:r>
              <a:rPr lang="fr-FR" altLang="cs-CZ" sz="1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2" r="17937"/>
          <a:stretch>
            <a:fillRect/>
          </a:stretch>
        </p:blipFill>
        <p:spPr bwMode="auto">
          <a:xfrm>
            <a:off x="1064779" y="2932193"/>
            <a:ext cx="855526" cy="128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7"/>
          <a:stretch>
            <a:fillRect/>
          </a:stretch>
        </p:blipFill>
        <p:spPr bwMode="auto">
          <a:xfrm>
            <a:off x="1090176" y="4424584"/>
            <a:ext cx="830129" cy="122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Tělesná kondice</a:t>
            </a:r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105092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/>
              <a:t>Hodnocení tělesné kondice bahnic</a:t>
            </a:r>
            <a:endParaRPr lang="fr-FR" altLang="cs-CZ" dirty="0"/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559718" y="1049718"/>
            <a:ext cx="8567952" cy="4418892"/>
            <a:chOff x="144" y="1104"/>
            <a:chExt cx="4245" cy="2784"/>
          </a:xfrm>
        </p:grpSpPr>
        <p:sp>
          <p:nvSpPr>
            <p:cNvPr id="8203" name="Rectangle 5"/>
            <p:cNvSpPr>
              <a:spLocks noChangeArrowheads="1"/>
            </p:cNvSpPr>
            <p:nvPr/>
          </p:nvSpPr>
          <p:spPr bwMode="auto">
            <a:xfrm>
              <a:off x="2064" y="3408"/>
              <a:ext cx="2111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just" eaLnBrk="1" hangingPunct="1">
                <a:buClr>
                  <a:schemeClr val="tx1"/>
                </a:buClr>
                <a:buSzTx/>
                <a:buFont typeface="Wingdings" panose="05000000000000000000" pitchFamily="2" charset="2"/>
                <a:buNone/>
              </a:pPr>
              <a:r>
                <a:rPr lang="cs-CZ" altLang="cs-CZ" sz="1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Nikdy nedopustit nižší hodnocení tělesné kondice v následujících 8 týdnech laktace.</a:t>
              </a:r>
              <a:endParaRPr lang="fr-FR" altLang="cs-CZ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04" name="Line 6"/>
            <p:cNvSpPr>
              <a:spLocks noChangeShapeType="1"/>
            </p:cNvSpPr>
            <p:nvPr/>
          </p:nvSpPr>
          <p:spPr bwMode="auto">
            <a:xfrm>
              <a:off x="1218" y="1104"/>
              <a:ext cx="0" cy="273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3991" rIns="53991"/>
            <a:lstStyle/>
            <a:p>
              <a:endParaRPr lang="cs-CZ"/>
            </a:p>
          </p:txBody>
        </p:sp>
        <p:sp>
          <p:nvSpPr>
            <p:cNvPr id="8205" name="Line 7"/>
            <p:cNvSpPr>
              <a:spLocks noChangeShapeType="1"/>
            </p:cNvSpPr>
            <p:nvPr/>
          </p:nvSpPr>
          <p:spPr bwMode="auto">
            <a:xfrm>
              <a:off x="2064" y="1104"/>
              <a:ext cx="0" cy="273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3991" rIns="53991"/>
            <a:lstStyle/>
            <a:p>
              <a:endParaRPr lang="cs-CZ"/>
            </a:p>
          </p:txBody>
        </p:sp>
        <p:sp>
          <p:nvSpPr>
            <p:cNvPr id="8206" name="Line 8"/>
            <p:cNvSpPr>
              <a:spLocks noChangeShapeType="1"/>
            </p:cNvSpPr>
            <p:nvPr/>
          </p:nvSpPr>
          <p:spPr bwMode="auto">
            <a:xfrm>
              <a:off x="323" y="1680"/>
              <a:ext cx="3761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3991" rIns="53991"/>
            <a:lstStyle/>
            <a:p>
              <a:endParaRPr lang="cs-CZ"/>
            </a:p>
          </p:txBody>
        </p:sp>
        <p:sp>
          <p:nvSpPr>
            <p:cNvPr id="8207" name="Line 9"/>
            <p:cNvSpPr>
              <a:spLocks noChangeShapeType="1"/>
            </p:cNvSpPr>
            <p:nvPr/>
          </p:nvSpPr>
          <p:spPr bwMode="auto">
            <a:xfrm>
              <a:off x="319" y="2400"/>
              <a:ext cx="3761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3991" rIns="53991"/>
            <a:lstStyle/>
            <a:p>
              <a:endParaRPr lang="cs-CZ"/>
            </a:p>
          </p:txBody>
        </p:sp>
        <p:sp>
          <p:nvSpPr>
            <p:cNvPr id="8208" name="Line 10"/>
            <p:cNvSpPr>
              <a:spLocks noChangeShapeType="1"/>
            </p:cNvSpPr>
            <p:nvPr/>
          </p:nvSpPr>
          <p:spPr bwMode="auto">
            <a:xfrm>
              <a:off x="319" y="2784"/>
              <a:ext cx="3761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3991" rIns="53991"/>
            <a:lstStyle/>
            <a:p>
              <a:endParaRPr lang="cs-CZ"/>
            </a:p>
          </p:txBody>
        </p:sp>
        <p:sp>
          <p:nvSpPr>
            <p:cNvPr id="8209" name="Line 11"/>
            <p:cNvSpPr>
              <a:spLocks noChangeShapeType="1"/>
            </p:cNvSpPr>
            <p:nvPr/>
          </p:nvSpPr>
          <p:spPr bwMode="auto">
            <a:xfrm>
              <a:off x="319" y="3312"/>
              <a:ext cx="3761" cy="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3991" rIns="53991"/>
            <a:lstStyle/>
            <a:p>
              <a:endParaRPr lang="cs-CZ"/>
            </a:p>
          </p:txBody>
        </p:sp>
        <p:sp>
          <p:nvSpPr>
            <p:cNvPr id="8210" name="Text Box 12"/>
            <p:cNvSpPr txBox="1">
              <a:spLocks noChangeArrowheads="1"/>
            </p:cNvSpPr>
            <p:nvPr/>
          </p:nvSpPr>
          <p:spPr bwMode="auto">
            <a:xfrm>
              <a:off x="1178" y="1234"/>
              <a:ext cx="86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Arial" panose="020B0604020202020204" pitchFamily="34" charset="0"/>
                </a:rPr>
                <a:t>Doporučené hodnocení</a:t>
              </a:r>
              <a:endParaRPr lang="fr-FR" altLang="cs-CZ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1" name="Text Box 13"/>
            <p:cNvSpPr txBox="1">
              <a:spLocks noChangeArrowheads="1"/>
            </p:cNvSpPr>
            <p:nvPr/>
          </p:nvSpPr>
          <p:spPr bwMode="auto">
            <a:xfrm>
              <a:off x="336" y="1200"/>
              <a:ext cx="86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Arial" panose="020B0604020202020204" pitchFamily="34" charset="0"/>
                </a:rPr>
                <a:t>Fyziologické stadium bahnice</a:t>
              </a:r>
              <a:endParaRPr lang="fr-FR" altLang="cs-CZ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2" name="Text Box 14"/>
            <p:cNvSpPr txBox="1">
              <a:spLocks noChangeArrowheads="1"/>
            </p:cNvSpPr>
            <p:nvPr/>
          </p:nvSpPr>
          <p:spPr bwMode="auto">
            <a:xfrm>
              <a:off x="2688" y="1344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Arial" panose="020B0604020202020204" pitchFamily="34" charset="0"/>
                </a:rPr>
                <a:t>Poznámka</a:t>
              </a:r>
              <a:endParaRPr lang="fr-FR" altLang="cs-CZ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3" name="Text Box 15"/>
            <p:cNvSpPr txBox="1">
              <a:spLocks noChangeArrowheads="1"/>
            </p:cNvSpPr>
            <p:nvPr/>
          </p:nvSpPr>
          <p:spPr bwMode="auto">
            <a:xfrm>
              <a:off x="2064" y="1819"/>
              <a:ext cx="2325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400" dirty="0">
                  <a:solidFill>
                    <a:schemeClr val="tx1"/>
                  </a:solidFill>
                  <a:latin typeface="Arial" panose="020B0604020202020204" pitchFamily="34" charset="0"/>
                </a:rPr>
                <a:t>Účinný </a:t>
              </a:r>
              <a:r>
                <a:rPr lang="cs-CZ" altLang="cs-CZ" sz="1400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flushing</a:t>
              </a:r>
              <a:r>
                <a:rPr lang="cs-CZ" altLang="cs-CZ" sz="1400" dirty="0">
                  <a:solidFill>
                    <a:schemeClr val="tx1"/>
                  </a:solidFill>
                  <a:latin typeface="Arial" panose="020B0604020202020204" pitchFamily="34" charset="0"/>
                </a:rPr>
                <a:t> za předpokladu </a:t>
              </a:r>
              <a:r>
                <a:rPr lang="fr-FR" altLang="cs-CZ" sz="1400" dirty="0">
                  <a:solidFill>
                    <a:schemeClr val="tx1"/>
                  </a:solidFill>
                  <a:latin typeface="Arial" panose="020B0604020202020204" pitchFamily="34" charset="0"/>
                </a:rPr>
                <a:t>&gt; 3</a:t>
              </a:r>
            </a:p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400" dirty="0">
                  <a:solidFill>
                    <a:schemeClr val="tx1"/>
                  </a:solidFill>
                  <a:latin typeface="Arial" panose="020B0604020202020204" pitchFamily="34" charset="0"/>
                </a:rPr>
                <a:t>V případě kondice </a:t>
              </a:r>
              <a:r>
                <a:rPr lang="fr-FR" altLang="cs-CZ" sz="1400" dirty="0">
                  <a:solidFill>
                    <a:schemeClr val="tx1"/>
                  </a:solidFill>
                  <a:latin typeface="Arial" panose="020B0604020202020204" pitchFamily="34" charset="0"/>
                </a:rPr>
                <a:t>&lt; 3,</a:t>
              </a:r>
              <a:r>
                <a:rPr lang="cs-CZ" altLang="cs-CZ" sz="1400" dirty="0">
                  <a:solidFill>
                    <a:schemeClr val="tx1"/>
                  </a:solidFill>
                  <a:latin typeface="Arial" panose="020B0604020202020204" pitchFamily="34" charset="0"/>
                </a:rPr>
                <a:t> zvýšit o </a:t>
              </a:r>
              <a:r>
                <a:rPr lang="fr-FR" altLang="cs-CZ" sz="1400" dirty="0">
                  <a:solidFill>
                    <a:schemeClr val="tx1"/>
                  </a:solidFill>
                  <a:latin typeface="Arial" panose="020B0604020202020204" pitchFamily="34" charset="0"/>
                </a:rPr>
                <a:t>10% </a:t>
              </a:r>
              <a:r>
                <a:rPr lang="cs-CZ" altLang="cs-CZ" sz="1400" dirty="0">
                  <a:solidFill>
                    <a:schemeClr val="tx1"/>
                  </a:solidFill>
                  <a:latin typeface="Arial" panose="020B0604020202020204" pitchFamily="34" charset="0"/>
                </a:rPr>
                <a:t>doporučení</a:t>
              </a:r>
              <a:r>
                <a:rPr lang="fr-FR" altLang="cs-CZ" sz="1400" dirty="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r>
                <a:rPr lang="cs-CZ" altLang="cs-CZ" sz="1400" dirty="0">
                  <a:solidFill>
                    <a:schemeClr val="tx1"/>
                  </a:solidFill>
                  <a:latin typeface="Arial" panose="020B0604020202020204" pitchFamily="34" charset="0"/>
                </a:rPr>
                <a:t>pro konec březosti</a:t>
              </a:r>
              <a:endParaRPr lang="fr-FR" altLang="cs-CZ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4" name="Text Box 16"/>
            <p:cNvSpPr txBox="1">
              <a:spLocks noChangeArrowheads="1"/>
            </p:cNvSpPr>
            <p:nvPr/>
          </p:nvSpPr>
          <p:spPr bwMode="auto">
            <a:xfrm>
              <a:off x="432" y="1824"/>
              <a:ext cx="96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400">
                  <a:solidFill>
                    <a:srgbClr val="006699"/>
                  </a:solidFill>
                  <a:latin typeface="Arial" panose="020B0604020202020204" pitchFamily="34" charset="0"/>
                </a:rPr>
                <a:t>Říje</a:t>
              </a:r>
              <a:endParaRPr lang="fr-FR" altLang="cs-CZ" sz="1400">
                <a:solidFill>
                  <a:srgbClr val="006699"/>
                </a:solidFill>
                <a:latin typeface="Arial" panose="020B0604020202020204" pitchFamily="34" charset="0"/>
              </a:endParaRPr>
            </a:p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cs-CZ" sz="1400">
                  <a:solidFill>
                    <a:srgbClr val="006699"/>
                  </a:solidFill>
                  <a:latin typeface="Arial" panose="020B0604020202020204" pitchFamily="34" charset="0"/>
                </a:rPr>
                <a:t>90 </a:t>
              </a:r>
              <a:r>
                <a:rPr lang="cs-CZ" altLang="cs-CZ" sz="1400">
                  <a:solidFill>
                    <a:srgbClr val="006699"/>
                  </a:solidFill>
                  <a:latin typeface="Arial" panose="020B0604020202020204" pitchFamily="34" charset="0"/>
                </a:rPr>
                <a:t>den březosti</a:t>
              </a:r>
              <a:endParaRPr lang="fr-FR" altLang="cs-CZ" sz="14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5" name="Text Box 17"/>
            <p:cNvSpPr txBox="1">
              <a:spLocks noChangeArrowheads="1"/>
            </p:cNvSpPr>
            <p:nvPr/>
          </p:nvSpPr>
          <p:spPr bwMode="auto">
            <a:xfrm>
              <a:off x="1296" y="1824"/>
              <a:ext cx="672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cs-CZ" sz="1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3 </a:t>
              </a:r>
              <a:r>
                <a:rPr lang="cs-CZ" altLang="cs-CZ" sz="1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</a:t>
              </a:r>
              <a:r>
                <a:rPr lang="fr-FR" altLang="cs-CZ" sz="1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3,5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cs-CZ" sz="1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3 </a:t>
              </a:r>
              <a:r>
                <a:rPr lang="cs-CZ" altLang="cs-CZ" sz="1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</a:t>
              </a:r>
              <a:r>
                <a:rPr lang="fr-FR" altLang="cs-CZ" sz="1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3,5</a:t>
              </a:r>
            </a:p>
          </p:txBody>
        </p:sp>
        <p:sp>
          <p:nvSpPr>
            <p:cNvPr id="8216" name="Text Box 18"/>
            <p:cNvSpPr txBox="1">
              <a:spLocks noChangeArrowheads="1"/>
            </p:cNvSpPr>
            <p:nvPr/>
          </p:nvSpPr>
          <p:spPr bwMode="auto">
            <a:xfrm>
              <a:off x="336" y="2496"/>
              <a:ext cx="6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400">
                  <a:solidFill>
                    <a:srgbClr val="006699"/>
                  </a:solidFill>
                  <a:latin typeface="Arial" panose="020B0604020202020204" pitchFamily="34" charset="0"/>
                </a:rPr>
                <a:t>Porod</a:t>
              </a:r>
              <a:endParaRPr lang="fr-FR" altLang="cs-CZ" sz="14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7" name="Text Box 19"/>
            <p:cNvSpPr txBox="1">
              <a:spLocks noChangeArrowheads="1"/>
            </p:cNvSpPr>
            <p:nvPr/>
          </p:nvSpPr>
          <p:spPr bwMode="auto">
            <a:xfrm>
              <a:off x="1248" y="2496"/>
              <a:ext cx="6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cs-CZ" sz="1400" b="1">
                  <a:solidFill>
                    <a:schemeClr val="accent2"/>
                  </a:solidFill>
                  <a:latin typeface="Arial" panose="020B0604020202020204" pitchFamily="34" charset="0"/>
                </a:rPr>
                <a:t>3,5</a:t>
              </a:r>
            </a:p>
          </p:txBody>
        </p:sp>
        <p:sp>
          <p:nvSpPr>
            <p:cNvPr id="8218" name="Text Box 20"/>
            <p:cNvSpPr txBox="1">
              <a:spLocks noChangeArrowheads="1"/>
            </p:cNvSpPr>
            <p:nvPr/>
          </p:nvSpPr>
          <p:spPr bwMode="auto">
            <a:xfrm>
              <a:off x="2064" y="2496"/>
              <a:ext cx="18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400">
                  <a:solidFill>
                    <a:schemeClr val="tx1"/>
                  </a:solidFill>
                  <a:latin typeface="Arial" panose="020B0604020202020204" pitchFamily="34" charset="0"/>
                </a:rPr>
                <a:t>Velmi důležité pro plodná plemena</a:t>
              </a:r>
              <a:endParaRPr lang="fr-FR" altLang="cs-CZ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9" name="Text Box 21"/>
            <p:cNvSpPr txBox="1">
              <a:spLocks noChangeArrowheads="1"/>
            </p:cNvSpPr>
            <p:nvPr/>
          </p:nvSpPr>
          <p:spPr bwMode="auto">
            <a:xfrm>
              <a:off x="336" y="2928"/>
              <a:ext cx="9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cs-CZ" sz="1400">
                  <a:solidFill>
                    <a:srgbClr val="006699"/>
                  </a:solidFill>
                  <a:latin typeface="Arial" panose="020B0604020202020204" pitchFamily="34" charset="0"/>
                </a:rPr>
                <a:t>42 </a:t>
              </a:r>
              <a:r>
                <a:rPr lang="cs-CZ" altLang="cs-CZ" sz="1400">
                  <a:solidFill>
                    <a:srgbClr val="006699"/>
                  </a:solidFill>
                  <a:latin typeface="Arial" panose="020B0604020202020204" pitchFamily="34" charset="0"/>
                </a:rPr>
                <a:t> den laktace</a:t>
              </a:r>
              <a:endParaRPr lang="fr-FR" altLang="cs-CZ" sz="14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0" name="Text Box 22"/>
            <p:cNvSpPr txBox="1">
              <a:spLocks noChangeArrowheads="1"/>
            </p:cNvSpPr>
            <p:nvPr/>
          </p:nvSpPr>
          <p:spPr bwMode="auto">
            <a:xfrm>
              <a:off x="1248" y="2928"/>
              <a:ext cx="6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cs-CZ" sz="1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2,5 </a:t>
              </a:r>
              <a:r>
                <a:rPr lang="cs-CZ" altLang="cs-CZ" sz="1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</a:t>
              </a:r>
              <a:r>
                <a:rPr lang="fr-FR" altLang="cs-CZ" sz="1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3,5</a:t>
              </a:r>
            </a:p>
          </p:txBody>
        </p:sp>
        <p:sp>
          <p:nvSpPr>
            <p:cNvPr id="8221" name="Text Box 23"/>
            <p:cNvSpPr txBox="1">
              <a:spLocks noChangeArrowheads="1"/>
            </p:cNvSpPr>
            <p:nvPr/>
          </p:nvSpPr>
          <p:spPr bwMode="auto">
            <a:xfrm>
              <a:off x="2064" y="2880"/>
              <a:ext cx="18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400">
                  <a:solidFill>
                    <a:schemeClr val="tx1"/>
                  </a:solidFill>
                  <a:latin typeface="Arial" panose="020B0604020202020204" pitchFamily="34" charset="0"/>
                </a:rPr>
                <a:t>Nepřekročit změnu tělesné kondice max. o 1 bod na jednu nebo druhou stranu</a:t>
              </a:r>
              <a:endParaRPr lang="fr-FR" altLang="cs-CZ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2" name="Text Box 24"/>
            <p:cNvSpPr txBox="1">
              <a:spLocks noChangeArrowheads="1"/>
            </p:cNvSpPr>
            <p:nvPr/>
          </p:nvSpPr>
          <p:spPr bwMode="auto">
            <a:xfrm>
              <a:off x="144" y="3456"/>
              <a:ext cx="9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400">
                  <a:solidFill>
                    <a:srgbClr val="006699"/>
                  </a:solidFill>
                  <a:latin typeface="Arial" panose="020B0604020202020204" pitchFamily="34" charset="0"/>
                </a:rPr>
                <a:t>Odstav</a:t>
              </a:r>
              <a:endParaRPr lang="fr-FR" altLang="cs-CZ" sz="1400">
                <a:solidFill>
                  <a:srgbClr val="0066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3" name="Text Box 25"/>
            <p:cNvSpPr txBox="1">
              <a:spLocks noChangeArrowheads="1"/>
            </p:cNvSpPr>
            <p:nvPr/>
          </p:nvSpPr>
          <p:spPr bwMode="auto">
            <a:xfrm>
              <a:off x="1248" y="3456"/>
              <a:ext cx="6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0000"/>
                <a:buFont typeface="Wingdings" panose="05000000000000000000" pitchFamily="2" charset="2"/>
                <a:buChar char="§"/>
                <a:defRPr sz="3200">
                  <a:solidFill>
                    <a:srgbClr val="0099FF"/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cs-CZ" sz="1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2 </a:t>
              </a:r>
              <a:r>
                <a:rPr lang="cs-CZ" altLang="cs-CZ" sz="1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</a:t>
              </a:r>
              <a:r>
                <a:rPr lang="fr-FR" altLang="cs-CZ" sz="1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2,5</a:t>
              </a:r>
            </a:p>
          </p:txBody>
        </p:sp>
      </p:grpSp>
      <p:pic>
        <p:nvPicPr>
          <p:cNvPr id="8196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5" r="33784"/>
          <a:stretch>
            <a:fillRect/>
          </a:stretch>
        </p:blipFill>
        <p:spPr bwMode="auto">
          <a:xfrm>
            <a:off x="4390572" y="5484949"/>
            <a:ext cx="860423" cy="12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2" r="17937"/>
          <a:stretch>
            <a:fillRect/>
          </a:stretch>
        </p:blipFill>
        <p:spPr bwMode="auto">
          <a:xfrm>
            <a:off x="5504363" y="5470267"/>
            <a:ext cx="855525" cy="128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7"/>
          <a:stretch>
            <a:fillRect/>
          </a:stretch>
        </p:blipFill>
        <p:spPr bwMode="auto">
          <a:xfrm>
            <a:off x="6630464" y="5513193"/>
            <a:ext cx="830129" cy="122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9"/>
          <a:stretch>
            <a:fillRect/>
          </a:stretch>
        </p:blipFill>
        <p:spPr bwMode="auto">
          <a:xfrm>
            <a:off x="960413" y="5464489"/>
            <a:ext cx="748059" cy="123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r="67342"/>
          <a:stretch>
            <a:fillRect/>
          </a:stretch>
        </p:blipFill>
        <p:spPr bwMode="auto">
          <a:xfrm>
            <a:off x="2004444" y="5541623"/>
            <a:ext cx="830129" cy="120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8" r="51041"/>
          <a:stretch>
            <a:fillRect/>
          </a:stretch>
        </p:blipFill>
        <p:spPr bwMode="auto">
          <a:xfrm>
            <a:off x="3210802" y="5513499"/>
            <a:ext cx="817139" cy="122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2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idx="1"/>
          </p:nvPr>
        </p:nvSpPr>
        <p:spPr>
          <a:xfrm>
            <a:off x="319268" y="2060848"/>
            <a:ext cx="4673009" cy="3240361"/>
          </a:xfrm>
        </p:spPr>
        <p:txBody>
          <a:bodyPr/>
          <a:lstStyle/>
          <a:p>
            <a:pPr marL="914400" lvl="1" indent="-514350">
              <a:buFont typeface="+mj-lt"/>
              <a:buAutoNum type="arabicPeriod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Výživa bahnic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Výživa plemenných beranů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Odchov a výživa jehňat</a:t>
            </a:r>
          </a:p>
          <a:p>
            <a:pPr marL="400050" lvl="1" indent="0">
              <a:buNone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212451" y="35529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Výživa</a:t>
            </a:r>
            <a:r>
              <a:rPr lang="cs-CZ" dirty="0"/>
              <a:t> </a:t>
            </a:r>
            <a:r>
              <a:rPr lang="cs-CZ" sz="3200" b="1" dirty="0">
                <a:solidFill>
                  <a:srgbClr val="0088E4"/>
                </a:solidFill>
                <a:latin typeface="+mj-lt"/>
                <a:ea typeface="+mj-ea"/>
                <a:cs typeface="+mj-cs"/>
              </a:rPr>
              <a:t>ovcí plemene </a:t>
            </a:r>
            <a:r>
              <a:rPr lang="cs-CZ" sz="3200" b="1" dirty="0" err="1">
                <a:solidFill>
                  <a:srgbClr val="0088E4"/>
                </a:solidFill>
                <a:latin typeface="+mj-lt"/>
                <a:ea typeface="+mj-ea"/>
                <a:cs typeface="+mj-cs"/>
              </a:rPr>
              <a:t>Dorper</a:t>
            </a:r>
            <a:endParaRPr lang="cs-CZ" sz="3200" b="1" dirty="0">
              <a:solidFill>
                <a:srgbClr val="0088E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3901"/>
            <a:ext cx="1151768" cy="9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262" y="2060848"/>
            <a:ext cx="412888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Výživa bahnic</a:t>
            </a:r>
          </a:p>
        </p:txBody>
      </p:sp>
    </p:spTree>
    <p:extLst>
      <p:ext uri="{BB962C8B-B14F-4D97-AF65-F5344CB8AC3E}">
        <p14:creationId xmlns:p14="http://schemas.microsoft.com/office/powerpoint/2010/main" val="1428948730"/>
      </p:ext>
    </p:extLst>
  </p:cSld>
  <p:clrMapOvr>
    <a:masterClrMapping/>
  </p:clrMapOvr>
</p:sld>
</file>

<file path=ppt/theme/theme1.xml><?xml version="1.0" encoding="utf-8"?>
<a:theme xmlns:a="http://schemas.openxmlformats.org/drawingml/2006/main" name="Trame Powerpoint Iframix">
  <a:themeElements>
    <a:clrScheme name="Trame CCPA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me CCPA Horizontal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88E4"/>
          </a:buClr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88E4"/>
          </a:buClr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rame CCPA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me CCPA Horizont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me CCPA Horizont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me CCPA Horizont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me CCPA Horizont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me CCPA Horizont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me CCPA Horizont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me CCPA Horizont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me CCPA Horizont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me CCPA Horizont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me CCPA Horizont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me CCPA Horizont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 Institutionnnel - CCPA FR">
  <a:themeElements>
    <a:clrScheme name="CCPA">
      <a:dk1>
        <a:srgbClr val="262626"/>
      </a:dk1>
      <a:lt1>
        <a:srgbClr val="FFFFFF"/>
      </a:lt1>
      <a:dk2>
        <a:srgbClr val="0060A7"/>
      </a:dk2>
      <a:lt2>
        <a:srgbClr val="DFE9EF"/>
      </a:lt2>
      <a:accent1>
        <a:srgbClr val="0060A7"/>
      </a:accent1>
      <a:accent2>
        <a:srgbClr val="B1C800"/>
      </a:accent2>
      <a:accent3>
        <a:srgbClr val="E45455"/>
      </a:accent3>
      <a:accent4>
        <a:srgbClr val="603D8A"/>
      </a:accent4>
      <a:accent5>
        <a:srgbClr val="DFE9EF"/>
      </a:accent5>
      <a:accent6>
        <a:srgbClr val="F4A42D"/>
      </a:accent6>
      <a:hlink>
        <a:srgbClr val="262626"/>
      </a:hlink>
      <a:folHlink>
        <a:srgbClr val="0060A7"/>
      </a:folHlink>
    </a:clrScheme>
    <a:fontScheme name="CCPA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71463" indent="-271463">
          <a:buClr>
            <a:srgbClr val="0060A7"/>
          </a:buClr>
          <a:buFont typeface="Arial" pitchFamily="34" charset="0"/>
          <a:buChar char="•"/>
          <a:defRPr sz="2800" dirty="0" err="1" smtClean="0">
            <a:solidFill>
              <a:schemeClr val="tx1">
                <a:lumMod val="90000"/>
                <a:lumOff val="10000"/>
              </a:schemeClr>
            </a:solidFill>
            <a:latin typeface="Myriad Pro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Trame Powerpoint Iframix</Template>
  <TotalTime>2104</TotalTime>
  <Words>2166</Words>
  <Application>Microsoft Office PowerPoint</Application>
  <PresentationFormat>Vlastní</PresentationFormat>
  <Paragraphs>324</Paragraphs>
  <Slides>38</Slides>
  <Notes>10</Notes>
  <HiddenSlides>2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51" baseType="lpstr">
      <vt:lpstr>Arial</vt:lpstr>
      <vt:lpstr>Arial Black</vt:lpstr>
      <vt:lpstr>Arial Narrow</vt:lpstr>
      <vt:lpstr>Calibri</vt:lpstr>
      <vt:lpstr>Myriad Pro</vt:lpstr>
      <vt:lpstr>Myriad Pro Light</vt:lpstr>
      <vt:lpstr>Tahoma</vt:lpstr>
      <vt:lpstr>Times New Roman</vt:lpstr>
      <vt:lpstr>Univers 55</vt:lpstr>
      <vt:lpstr>Wingdings</vt:lpstr>
      <vt:lpstr>Trame Powerpoint Iframix</vt:lpstr>
      <vt:lpstr>PPT Institutionnnel - CCPA FR</vt:lpstr>
      <vt:lpstr>Graf</vt:lpstr>
      <vt:lpstr>Prezentace aplikace PowerPoint</vt:lpstr>
      <vt:lpstr>Program</vt:lpstr>
      <vt:lpstr>HODNOCENÍ TĚLESNÉ KONDICE</vt:lpstr>
      <vt:lpstr>Tělesná kondice</vt:lpstr>
      <vt:lpstr>Tělesná kondice</vt:lpstr>
      <vt:lpstr>Tělesná kondice</vt:lpstr>
      <vt:lpstr>Hodnocení tělesné kondice bahnic</vt:lpstr>
      <vt:lpstr>Prezentace aplikace PowerPoint</vt:lpstr>
      <vt:lpstr>Výživa bahnic</vt:lpstr>
      <vt:lpstr>Prezentace aplikace PowerPoint</vt:lpstr>
      <vt:lpstr>Hodnocení tělesné kondice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Toxicita mědi u ovcí</vt:lpstr>
      <vt:lpstr>Prezentace aplikace PowerPoint</vt:lpstr>
      <vt:lpstr>Prezentace aplikace PowerPoint</vt:lpstr>
      <vt:lpstr>Prezentace aplikace PowerPoint</vt:lpstr>
      <vt:lpstr>Výživa jehňat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Welfare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CCPA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Prevence kulhání u mléčného skotu</dc:title>
  <dc:creator>Caroline JUNOD</dc:creator>
  <cp:lastModifiedBy>Pavel Hladký</cp:lastModifiedBy>
  <cp:revision>83</cp:revision>
  <dcterms:created xsi:type="dcterms:W3CDTF">2013-04-29T14:40:44Z</dcterms:created>
  <dcterms:modified xsi:type="dcterms:W3CDTF">2021-09-24T14:06:42Z</dcterms:modified>
</cp:coreProperties>
</file>